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6" r:id="rId7"/>
    <p:sldId id="267" r:id="rId8"/>
    <p:sldId id="268" r:id="rId9"/>
    <p:sldId id="270" r:id="rId10"/>
    <p:sldId id="271" r:id="rId11"/>
    <p:sldId id="272" r:id="rId12"/>
    <p:sldId id="273" r:id="rId13"/>
    <p:sldId id="274" r:id="rId14"/>
    <p:sldId id="275" r:id="rId15"/>
    <p:sldId id="276" r:id="rId16"/>
    <p:sldId id="277" r:id="rId17"/>
    <p:sldId id="262"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7AF"/>
    <a:srgbClr val="3187A5"/>
    <a:srgbClr val="202020"/>
    <a:srgbClr val="338CA8"/>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115" d="100"/>
          <a:sy n="115" d="100"/>
        </p:scale>
        <p:origin x="4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05048-8CF8-427E-9C7B-82D0B1153C0A}" type="doc">
      <dgm:prSet loTypeId="urn:microsoft.com/office/officeart/2005/8/layout/process1" loCatId="process" qsTypeId="urn:microsoft.com/office/officeart/2005/8/quickstyle/simple1" qsCatId="simple" csTypeId="urn:microsoft.com/office/officeart/2005/8/colors/accent1_2" csCatId="accent1" phldr="1"/>
      <dgm:spPr/>
    </dgm:pt>
    <dgm:pt modelId="{8F20E9C2-0722-4AB2-B550-CD9B390262EB}">
      <dgm:prSet phldrT="[Text]" custT="1"/>
      <dgm:spPr>
        <a:solidFill>
          <a:schemeClr val="bg2">
            <a:lumMod val="60000"/>
            <a:lumOff val="40000"/>
          </a:schemeClr>
        </a:solidFill>
      </dgm:spPr>
      <dgm:t>
        <a:bodyPr/>
        <a:lstStyle/>
        <a:p>
          <a:r>
            <a:rPr lang="he-IL" sz="1600" dirty="0"/>
            <a:t>1</a:t>
          </a:r>
          <a:endParaRPr lang="en-US" sz="1600" dirty="0"/>
        </a:p>
      </dgm:t>
    </dgm:pt>
    <dgm:pt modelId="{17134E16-35E9-4859-BD67-B6BD9900E354}" type="parTrans" cxnId="{A84E9A7F-64C9-45DF-88BC-D7BC4F68250E}">
      <dgm:prSet/>
      <dgm:spPr/>
      <dgm:t>
        <a:bodyPr/>
        <a:lstStyle/>
        <a:p>
          <a:endParaRPr lang="en-US"/>
        </a:p>
      </dgm:t>
    </dgm:pt>
    <dgm:pt modelId="{29BEDF32-2F44-409B-BFA9-22D5E8887842}" type="sibTrans" cxnId="{A84E9A7F-64C9-45DF-88BC-D7BC4F68250E}">
      <dgm:prSet/>
      <dgm:spPr/>
      <dgm:t>
        <a:bodyPr/>
        <a:lstStyle/>
        <a:p>
          <a:endParaRPr lang="en-US"/>
        </a:p>
      </dgm:t>
    </dgm:pt>
    <dgm:pt modelId="{AFBAD34F-F8A9-4F57-8D39-8FF9444599DE}">
      <dgm:prSet phldrT="[Text]"/>
      <dgm:spPr>
        <a:solidFill>
          <a:schemeClr val="bg2">
            <a:lumMod val="60000"/>
            <a:lumOff val="40000"/>
          </a:schemeClr>
        </a:solidFill>
      </dgm:spPr>
      <dgm:t>
        <a:bodyPr/>
        <a:lstStyle/>
        <a:p>
          <a:r>
            <a:rPr lang="he-IL" dirty="0"/>
            <a:t>2</a:t>
          </a:r>
          <a:endParaRPr lang="en-US" dirty="0"/>
        </a:p>
      </dgm:t>
    </dgm:pt>
    <dgm:pt modelId="{67413967-AC13-4C5B-94D6-1E00822E5AA4}" type="parTrans" cxnId="{588F771D-A840-49FD-922F-AFC9540E97E5}">
      <dgm:prSet/>
      <dgm:spPr/>
      <dgm:t>
        <a:bodyPr/>
        <a:lstStyle/>
        <a:p>
          <a:endParaRPr lang="en-US"/>
        </a:p>
      </dgm:t>
    </dgm:pt>
    <dgm:pt modelId="{7E8D1E1F-3C36-4696-BF8C-12C79B48CC69}" type="sibTrans" cxnId="{588F771D-A840-49FD-922F-AFC9540E97E5}">
      <dgm:prSet/>
      <dgm:spPr/>
      <dgm:t>
        <a:bodyPr/>
        <a:lstStyle/>
        <a:p>
          <a:endParaRPr lang="en-US"/>
        </a:p>
      </dgm:t>
    </dgm:pt>
    <dgm:pt modelId="{D6CE1DE4-8842-4F2E-8832-9914F3644321}">
      <dgm:prSet phldrT="[Text]"/>
      <dgm:spPr>
        <a:solidFill>
          <a:schemeClr val="bg2">
            <a:lumMod val="60000"/>
            <a:lumOff val="40000"/>
          </a:schemeClr>
        </a:solidFill>
      </dgm:spPr>
      <dgm:t>
        <a:bodyPr/>
        <a:lstStyle/>
        <a:p>
          <a:r>
            <a:rPr lang="he-IL" dirty="0"/>
            <a:t>3</a:t>
          </a:r>
          <a:endParaRPr lang="en-US" dirty="0"/>
        </a:p>
      </dgm:t>
    </dgm:pt>
    <dgm:pt modelId="{9CC50D0D-044B-4917-A850-672628226611}" type="parTrans" cxnId="{E1F6A193-B364-4EE9-AEB8-08F1F9884484}">
      <dgm:prSet/>
      <dgm:spPr/>
      <dgm:t>
        <a:bodyPr/>
        <a:lstStyle/>
        <a:p>
          <a:endParaRPr lang="en-US"/>
        </a:p>
      </dgm:t>
    </dgm:pt>
    <dgm:pt modelId="{9D598DEC-3B10-4CD6-8405-01577463E3F6}" type="sibTrans" cxnId="{E1F6A193-B364-4EE9-AEB8-08F1F9884484}">
      <dgm:prSet/>
      <dgm:spPr/>
      <dgm:t>
        <a:bodyPr/>
        <a:lstStyle/>
        <a:p>
          <a:endParaRPr lang="en-US"/>
        </a:p>
      </dgm:t>
    </dgm:pt>
    <dgm:pt modelId="{8D1D7E9A-F120-400A-94A4-D5C1F7420892}">
      <dgm:prSet/>
      <dgm:spPr>
        <a:solidFill>
          <a:schemeClr val="bg2">
            <a:lumMod val="60000"/>
            <a:lumOff val="40000"/>
          </a:schemeClr>
        </a:solidFill>
      </dgm:spPr>
      <dgm:t>
        <a:bodyPr/>
        <a:lstStyle/>
        <a:p>
          <a:r>
            <a:rPr lang="he-IL" dirty="0"/>
            <a:t>4</a:t>
          </a:r>
          <a:endParaRPr lang="en-US" dirty="0"/>
        </a:p>
      </dgm:t>
    </dgm:pt>
    <dgm:pt modelId="{73D5BC89-7128-4F9B-A44B-DE7BDC4C9F7F}" type="parTrans" cxnId="{B5C13046-34B4-47CB-9731-5034D0520996}">
      <dgm:prSet/>
      <dgm:spPr/>
      <dgm:t>
        <a:bodyPr/>
        <a:lstStyle/>
        <a:p>
          <a:endParaRPr lang="en-US"/>
        </a:p>
      </dgm:t>
    </dgm:pt>
    <dgm:pt modelId="{DCB175B5-70A1-4CE7-B735-36FD35EB9174}" type="sibTrans" cxnId="{B5C13046-34B4-47CB-9731-5034D0520996}">
      <dgm:prSet/>
      <dgm:spPr/>
      <dgm:t>
        <a:bodyPr/>
        <a:lstStyle/>
        <a:p>
          <a:endParaRPr lang="en-US"/>
        </a:p>
      </dgm:t>
    </dgm:pt>
    <dgm:pt modelId="{FDA7FFD3-25D7-4175-BD29-F514ADBF1E78}">
      <dgm:prSet/>
      <dgm:spPr>
        <a:solidFill>
          <a:schemeClr val="bg2">
            <a:lumMod val="60000"/>
            <a:lumOff val="40000"/>
          </a:schemeClr>
        </a:solidFill>
      </dgm:spPr>
      <dgm:t>
        <a:bodyPr/>
        <a:lstStyle/>
        <a:p>
          <a:r>
            <a:rPr lang="he-IL" dirty="0"/>
            <a:t>14</a:t>
          </a:r>
          <a:endParaRPr lang="en-US" dirty="0"/>
        </a:p>
      </dgm:t>
    </dgm:pt>
    <dgm:pt modelId="{1B21F587-9152-411F-8C79-38608BDDE9E5}" type="parTrans" cxnId="{2A250385-56ED-48D8-9F9D-AC009C0F737A}">
      <dgm:prSet/>
      <dgm:spPr/>
      <dgm:t>
        <a:bodyPr/>
        <a:lstStyle/>
        <a:p>
          <a:endParaRPr lang="en-US"/>
        </a:p>
      </dgm:t>
    </dgm:pt>
    <dgm:pt modelId="{DA6D4495-E8C3-4D0B-AA18-0259E54616E3}" type="sibTrans" cxnId="{2A250385-56ED-48D8-9F9D-AC009C0F737A}">
      <dgm:prSet/>
      <dgm:spPr/>
      <dgm:t>
        <a:bodyPr/>
        <a:lstStyle/>
        <a:p>
          <a:endParaRPr lang="en-US"/>
        </a:p>
      </dgm:t>
    </dgm:pt>
    <dgm:pt modelId="{678367F7-C11A-424E-B454-B8DD8E37EA9B}">
      <dgm:prSet/>
      <dgm:spPr>
        <a:solidFill>
          <a:schemeClr val="bg2">
            <a:lumMod val="60000"/>
            <a:lumOff val="40000"/>
          </a:schemeClr>
        </a:solidFill>
      </dgm:spPr>
      <dgm:t>
        <a:bodyPr/>
        <a:lstStyle/>
        <a:p>
          <a:r>
            <a:rPr lang="he-IL" dirty="0"/>
            <a:t>7</a:t>
          </a:r>
          <a:endParaRPr lang="en-US" dirty="0"/>
        </a:p>
      </dgm:t>
    </dgm:pt>
    <dgm:pt modelId="{909B207A-BB25-4D4C-A9B5-4D298A3D5998}" type="parTrans" cxnId="{A2B69E40-A3E9-4073-BFC1-D970DB69617C}">
      <dgm:prSet/>
      <dgm:spPr/>
      <dgm:t>
        <a:bodyPr/>
        <a:lstStyle/>
        <a:p>
          <a:endParaRPr lang="en-US"/>
        </a:p>
      </dgm:t>
    </dgm:pt>
    <dgm:pt modelId="{087F234F-1321-442A-887B-10568CCAD521}" type="sibTrans" cxnId="{A2B69E40-A3E9-4073-BFC1-D970DB69617C}">
      <dgm:prSet/>
      <dgm:spPr/>
      <dgm:t>
        <a:bodyPr/>
        <a:lstStyle/>
        <a:p>
          <a:endParaRPr lang="en-US"/>
        </a:p>
      </dgm:t>
    </dgm:pt>
    <dgm:pt modelId="{888295F7-9D01-4AD9-81B4-7056EFF8EC1E}">
      <dgm:prSet/>
      <dgm:spPr>
        <a:solidFill>
          <a:schemeClr val="bg2">
            <a:lumMod val="60000"/>
            <a:lumOff val="40000"/>
          </a:schemeClr>
        </a:solidFill>
      </dgm:spPr>
      <dgm:t>
        <a:bodyPr/>
        <a:lstStyle/>
        <a:p>
          <a:r>
            <a:rPr lang="he-IL" dirty="0"/>
            <a:t>6</a:t>
          </a:r>
          <a:endParaRPr lang="en-US" dirty="0"/>
        </a:p>
      </dgm:t>
    </dgm:pt>
    <dgm:pt modelId="{EA6C7BF9-631A-4EB2-ABB4-8A41A7457489}" type="parTrans" cxnId="{F9A005FF-97D6-4C26-85F8-54970B39EA38}">
      <dgm:prSet/>
      <dgm:spPr/>
      <dgm:t>
        <a:bodyPr/>
        <a:lstStyle/>
        <a:p>
          <a:endParaRPr lang="en-US"/>
        </a:p>
      </dgm:t>
    </dgm:pt>
    <dgm:pt modelId="{A10FB778-6A10-4C93-933F-C294F26D13E8}" type="sibTrans" cxnId="{F9A005FF-97D6-4C26-85F8-54970B39EA38}">
      <dgm:prSet/>
      <dgm:spPr/>
      <dgm:t>
        <a:bodyPr/>
        <a:lstStyle/>
        <a:p>
          <a:endParaRPr lang="en-US"/>
        </a:p>
      </dgm:t>
    </dgm:pt>
    <dgm:pt modelId="{5C3E4436-7634-43D2-8906-F75F761A811C}">
      <dgm:prSet/>
      <dgm:spPr>
        <a:solidFill>
          <a:schemeClr val="bg2">
            <a:lumMod val="60000"/>
            <a:lumOff val="40000"/>
          </a:schemeClr>
        </a:solidFill>
      </dgm:spPr>
      <dgm:t>
        <a:bodyPr/>
        <a:lstStyle/>
        <a:p>
          <a:r>
            <a:rPr lang="he-IL" dirty="0"/>
            <a:t>5</a:t>
          </a:r>
          <a:endParaRPr lang="en-US" dirty="0"/>
        </a:p>
      </dgm:t>
    </dgm:pt>
    <dgm:pt modelId="{8D630717-2A2A-464B-9A90-540D51221B0D}" type="parTrans" cxnId="{EFE28EDF-C4CD-4185-929C-52CA173208E8}">
      <dgm:prSet/>
      <dgm:spPr/>
      <dgm:t>
        <a:bodyPr/>
        <a:lstStyle/>
        <a:p>
          <a:endParaRPr lang="en-US"/>
        </a:p>
      </dgm:t>
    </dgm:pt>
    <dgm:pt modelId="{9E3FA683-657A-41B4-8D7E-9554B44145D2}" type="sibTrans" cxnId="{EFE28EDF-C4CD-4185-929C-52CA173208E8}">
      <dgm:prSet/>
      <dgm:spPr/>
      <dgm:t>
        <a:bodyPr/>
        <a:lstStyle/>
        <a:p>
          <a:endParaRPr lang="en-US"/>
        </a:p>
      </dgm:t>
    </dgm:pt>
    <dgm:pt modelId="{FAED34B2-3844-4E14-8C07-A4373D421AA3}">
      <dgm:prSet/>
      <dgm:spPr>
        <a:solidFill>
          <a:schemeClr val="bg2">
            <a:lumMod val="60000"/>
            <a:lumOff val="40000"/>
          </a:schemeClr>
        </a:solidFill>
      </dgm:spPr>
      <dgm:t>
        <a:bodyPr/>
        <a:lstStyle/>
        <a:p>
          <a:r>
            <a:rPr lang="he-IL" dirty="0"/>
            <a:t>13</a:t>
          </a:r>
          <a:endParaRPr lang="en-US" dirty="0"/>
        </a:p>
      </dgm:t>
    </dgm:pt>
    <dgm:pt modelId="{0FE8B0F0-3222-4D0D-848F-26FCD2A7133B}" type="parTrans" cxnId="{AECC9B94-BF5F-49AF-9ED3-186D9BFE6371}">
      <dgm:prSet/>
      <dgm:spPr/>
      <dgm:t>
        <a:bodyPr/>
        <a:lstStyle/>
        <a:p>
          <a:endParaRPr lang="en-US"/>
        </a:p>
      </dgm:t>
    </dgm:pt>
    <dgm:pt modelId="{8A95D38E-A074-4781-AADE-F144386BF0AB}" type="sibTrans" cxnId="{AECC9B94-BF5F-49AF-9ED3-186D9BFE6371}">
      <dgm:prSet/>
      <dgm:spPr/>
      <dgm:t>
        <a:bodyPr/>
        <a:lstStyle/>
        <a:p>
          <a:endParaRPr lang="en-US"/>
        </a:p>
      </dgm:t>
    </dgm:pt>
    <dgm:pt modelId="{7600EAFF-8BD5-45B3-AE64-A0EE243361E2}">
      <dgm:prSet/>
      <dgm:spPr>
        <a:solidFill>
          <a:schemeClr val="bg2">
            <a:lumMod val="60000"/>
            <a:lumOff val="40000"/>
          </a:schemeClr>
        </a:solidFill>
      </dgm:spPr>
      <dgm:t>
        <a:bodyPr/>
        <a:lstStyle/>
        <a:p>
          <a:r>
            <a:rPr lang="he-IL" dirty="0"/>
            <a:t>12</a:t>
          </a:r>
          <a:endParaRPr lang="en-US" dirty="0"/>
        </a:p>
      </dgm:t>
    </dgm:pt>
    <dgm:pt modelId="{AB64C4FD-84CF-4579-9A83-AC62CB8E811A}" type="parTrans" cxnId="{2EE1FA44-F427-4F5D-B101-6C3C0B2A4BA4}">
      <dgm:prSet/>
      <dgm:spPr/>
      <dgm:t>
        <a:bodyPr/>
        <a:lstStyle/>
        <a:p>
          <a:endParaRPr lang="en-US"/>
        </a:p>
      </dgm:t>
    </dgm:pt>
    <dgm:pt modelId="{5E902BB8-E95C-4125-97EC-8DAF94B9FBCD}" type="sibTrans" cxnId="{2EE1FA44-F427-4F5D-B101-6C3C0B2A4BA4}">
      <dgm:prSet/>
      <dgm:spPr/>
      <dgm:t>
        <a:bodyPr/>
        <a:lstStyle/>
        <a:p>
          <a:endParaRPr lang="en-US"/>
        </a:p>
      </dgm:t>
    </dgm:pt>
    <dgm:pt modelId="{0F9DC29F-7FB8-45D6-BBE4-F8AE1943ED4C}">
      <dgm:prSet/>
      <dgm:spPr>
        <a:solidFill>
          <a:schemeClr val="bg2">
            <a:lumMod val="60000"/>
            <a:lumOff val="40000"/>
          </a:schemeClr>
        </a:solidFill>
      </dgm:spPr>
      <dgm:t>
        <a:bodyPr/>
        <a:lstStyle/>
        <a:p>
          <a:r>
            <a:rPr lang="he-IL" dirty="0"/>
            <a:t>11</a:t>
          </a:r>
          <a:endParaRPr lang="en-US" dirty="0"/>
        </a:p>
      </dgm:t>
    </dgm:pt>
    <dgm:pt modelId="{34AB8D16-1A1C-4FCC-88CF-FD02D56CC90A}" type="parTrans" cxnId="{6D6F7362-B423-4B95-B9C9-46A61C15279B}">
      <dgm:prSet/>
      <dgm:spPr/>
      <dgm:t>
        <a:bodyPr/>
        <a:lstStyle/>
        <a:p>
          <a:endParaRPr lang="en-US"/>
        </a:p>
      </dgm:t>
    </dgm:pt>
    <dgm:pt modelId="{D74FA7B2-B2D9-4583-B67B-4C43B6262598}" type="sibTrans" cxnId="{6D6F7362-B423-4B95-B9C9-46A61C15279B}">
      <dgm:prSet/>
      <dgm:spPr/>
      <dgm:t>
        <a:bodyPr/>
        <a:lstStyle/>
        <a:p>
          <a:endParaRPr lang="en-US"/>
        </a:p>
      </dgm:t>
    </dgm:pt>
    <dgm:pt modelId="{8C1DF438-9E72-48F8-BB4F-BAB811553C1C}">
      <dgm:prSet/>
      <dgm:spPr>
        <a:solidFill>
          <a:schemeClr val="bg2">
            <a:lumMod val="60000"/>
            <a:lumOff val="40000"/>
          </a:schemeClr>
        </a:solidFill>
      </dgm:spPr>
      <dgm:t>
        <a:bodyPr/>
        <a:lstStyle/>
        <a:p>
          <a:r>
            <a:rPr lang="he-IL" dirty="0"/>
            <a:t>10</a:t>
          </a:r>
          <a:endParaRPr lang="en-US" dirty="0"/>
        </a:p>
      </dgm:t>
    </dgm:pt>
    <dgm:pt modelId="{C7492BFA-3D35-41E3-A9E0-549E0B9E618C}" type="parTrans" cxnId="{5B92E3F0-1ECB-451F-AC68-D9E8EE2EDA4F}">
      <dgm:prSet/>
      <dgm:spPr/>
      <dgm:t>
        <a:bodyPr/>
        <a:lstStyle/>
        <a:p>
          <a:endParaRPr lang="en-US"/>
        </a:p>
      </dgm:t>
    </dgm:pt>
    <dgm:pt modelId="{BDEC5198-A9B3-4D76-98F7-35B5564BE77E}" type="sibTrans" cxnId="{5B92E3F0-1ECB-451F-AC68-D9E8EE2EDA4F}">
      <dgm:prSet/>
      <dgm:spPr/>
      <dgm:t>
        <a:bodyPr/>
        <a:lstStyle/>
        <a:p>
          <a:endParaRPr lang="en-US"/>
        </a:p>
      </dgm:t>
    </dgm:pt>
    <dgm:pt modelId="{35E09255-C112-4D4B-8B53-28C7472A32DC}">
      <dgm:prSet/>
      <dgm:spPr>
        <a:solidFill>
          <a:schemeClr val="bg2">
            <a:lumMod val="60000"/>
            <a:lumOff val="40000"/>
          </a:schemeClr>
        </a:solidFill>
      </dgm:spPr>
      <dgm:t>
        <a:bodyPr/>
        <a:lstStyle/>
        <a:p>
          <a:r>
            <a:rPr lang="he-IL" dirty="0"/>
            <a:t>9</a:t>
          </a:r>
          <a:endParaRPr lang="en-US" dirty="0"/>
        </a:p>
      </dgm:t>
    </dgm:pt>
    <dgm:pt modelId="{B76C5B91-B4BF-4147-ADFC-E998DAE6DF30}" type="parTrans" cxnId="{FD9E0FAD-9A73-416D-A315-30BC191DA8E0}">
      <dgm:prSet/>
      <dgm:spPr/>
      <dgm:t>
        <a:bodyPr/>
        <a:lstStyle/>
        <a:p>
          <a:endParaRPr lang="en-US"/>
        </a:p>
      </dgm:t>
    </dgm:pt>
    <dgm:pt modelId="{58F7A500-8956-4359-A1EF-A3746AB75994}" type="sibTrans" cxnId="{FD9E0FAD-9A73-416D-A315-30BC191DA8E0}">
      <dgm:prSet/>
      <dgm:spPr/>
      <dgm:t>
        <a:bodyPr/>
        <a:lstStyle/>
        <a:p>
          <a:endParaRPr lang="en-US"/>
        </a:p>
      </dgm:t>
    </dgm:pt>
    <dgm:pt modelId="{3A278A3D-EFE3-4C87-BB32-8CF83AACE0CD}">
      <dgm:prSet/>
      <dgm:spPr>
        <a:solidFill>
          <a:schemeClr val="bg2">
            <a:lumMod val="60000"/>
            <a:lumOff val="40000"/>
          </a:schemeClr>
        </a:solidFill>
      </dgm:spPr>
      <dgm:t>
        <a:bodyPr/>
        <a:lstStyle/>
        <a:p>
          <a:r>
            <a:rPr lang="he-IL" dirty="0"/>
            <a:t>8</a:t>
          </a:r>
          <a:endParaRPr lang="en-US" dirty="0"/>
        </a:p>
      </dgm:t>
    </dgm:pt>
    <dgm:pt modelId="{4B8FF447-421B-4B30-B98F-DCE539FE8F0B}" type="parTrans" cxnId="{39D4FF36-8C51-4790-8AC7-F605B372926E}">
      <dgm:prSet/>
      <dgm:spPr/>
      <dgm:t>
        <a:bodyPr/>
        <a:lstStyle/>
        <a:p>
          <a:endParaRPr lang="en-US"/>
        </a:p>
      </dgm:t>
    </dgm:pt>
    <dgm:pt modelId="{CEEF6BBC-31C7-476D-A14B-16DA19254143}" type="sibTrans" cxnId="{39D4FF36-8C51-4790-8AC7-F605B372926E}">
      <dgm:prSet/>
      <dgm:spPr/>
      <dgm:t>
        <a:bodyPr/>
        <a:lstStyle/>
        <a:p>
          <a:endParaRPr lang="en-US"/>
        </a:p>
      </dgm:t>
    </dgm:pt>
    <dgm:pt modelId="{51CA960A-B15F-4B2A-AAE5-BBD01DEAF38E}" type="pres">
      <dgm:prSet presAssocID="{DDD05048-8CF8-427E-9C7B-82D0B1153C0A}" presName="Name0" presStyleCnt="0">
        <dgm:presLayoutVars>
          <dgm:dir val="rev"/>
          <dgm:resizeHandles val="exact"/>
        </dgm:presLayoutVars>
      </dgm:prSet>
      <dgm:spPr/>
    </dgm:pt>
    <dgm:pt modelId="{25296B24-4C15-4D4B-937F-E0D075EF4D6B}" type="pres">
      <dgm:prSet presAssocID="{8F20E9C2-0722-4AB2-B550-CD9B390262EB}" presName="node" presStyleLbl="node1" presStyleIdx="0" presStyleCnt="14">
        <dgm:presLayoutVars>
          <dgm:bulletEnabled val="1"/>
        </dgm:presLayoutVars>
      </dgm:prSet>
      <dgm:spPr/>
      <dgm:t>
        <a:bodyPr/>
        <a:lstStyle/>
        <a:p>
          <a:endParaRPr lang="en-US"/>
        </a:p>
      </dgm:t>
    </dgm:pt>
    <dgm:pt modelId="{3F9CE823-9186-437A-9CE9-9B503CAEEB45}" type="pres">
      <dgm:prSet presAssocID="{29BEDF32-2F44-409B-BFA9-22D5E8887842}" presName="sibTrans" presStyleLbl="sibTrans2D1" presStyleIdx="0" presStyleCnt="13"/>
      <dgm:spPr/>
      <dgm:t>
        <a:bodyPr/>
        <a:lstStyle/>
        <a:p>
          <a:endParaRPr lang="en-US"/>
        </a:p>
      </dgm:t>
    </dgm:pt>
    <dgm:pt modelId="{BDE5F64C-2E81-4EF8-A169-327A1A185AC5}" type="pres">
      <dgm:prSet presAssocID="{29BEDF32-2F44-409B-BFA9-22D5E8887842}" presName="connectorText" presStyleLbl="sibTrans2D1" presStyleIdx="0" presStyleCnt="13"/>
      <dgm:spPr/>
      <dgm:t>
        <a:bodyPr/>
        <a:lstStyle/>
        <a:p>
          <a:endParaRPr lang="en-US"/>
        </a:p>
      </dgm:t>
    </dgm:pt>
    <dgm:pt modelId="{B33C4F88-BAB6-4FD6-B393-9E3ACFCCE0BF}" type="pres">
      <dgm:prSet presAssocID="{AFBAD34F-F8A9-4F57-8D39-8FF9444599DE}" presName="node" presStyleLbl="node1" presStyleIdx="1" presStyleCnt="14">
        <dgm:presLayoutVars>
          <dgm:bulletEnabled val="1"/>
        </dgm:presLayoutVars>
      </dgm:prSet>
      <dgm:spPr/>
      <dgm:t>
        <a:bodyPr/>
        <a:lstStyle/>
        <a:p>
          <a:endParaRPr lang="en-US"/>
        </a:p>
      </dgm:t>
    </dgm:pt>
    <dgm:pt modelId="{D6E763A1-AED0-43FB-9BD8-433180A1635C}" type="pres">
      <dgm:prSet presAssocID="{7E8D1E1F-3C36-4696-BF8C-12C79B48CC69}" presName="sibTrans" presStyleLbl="sibTrans2D1" presStyleIdx="1" presStyleCnt="13"/>
      <dgm:spPr/>
      <dgm:t>
        <a:bodyPr/>
        <a:lstStyle/>
        <a:p>
          <a:endParaRPr lang="en-US"/>
        </a:p>
      </dgm:t>
    </dgm:pt>
    <dgm:pt modelId="{A3293358-F0F4-4A0A-A196-CEABDD2DF278}" type="pres">
      <dgm:prSet presAssocID="{7E8D1E1F-3C36-4696-BF8C-12C79B48CC69}" presName="connectorText" presStyleLbl="sibTrans2D1" presStyleIdx="1" presStyleCnt="13"/>
      <dgm:spPr/>
      <dgm:t>
        <a:bodyPr/>
        <a:lstStyle/>
        <a:p>
          <a:endParaRPr lang="en-US"/>
        </a:p>
      </dgm:t>
    </dgm:pt>
    <dgm:pt modelId="{74AA1A5D-E205-4CF2-9DB3-A7C36A82A2B8}" type="pres">
      <dgm:prSet presAssocID="{D6CE1DE4-8842-4F2E-8832-9914F3644321}" presName="node" presStyleLbl="node1" presStyleIdx="2" presStyleCnt="14">
        <dgm:presLayoutVars>
          <dgm:bulletEnabled val="1"/>
        </dgm:presLayoutVars>
      </dgm:prSet>
      <dgm:spPr/>
      <dgm:t>
        <a:bodyPr/>
        <a:lstStyle/>
        <a:p>
          <a:endParaRPr lang="en-US"/>
        </a:p>
      </dgm:t>
    </dgm:pt>
    <dgm:pt modelId="{15263908-EA1A-48FB-9B83-2C8FE9301399}" type="pres">
      <dgm:prSet presAssocID="{9D598DEC-3B10-4CD6-8405-01577463E3F6}" presName="sibTrans" presStyleLbl="sibTrans2D1" presStyleIdx="2" presStyleCnt="13"/>
      <dgm:spPr/>
      <dgm:t>
        <a:bodyPr/>
        <a:lstStyle/>
        <a:p>
          <a:endParaRPr lang="en-US"/>
        </a:p>
      </dgm:t>
    </dgm:pt>
    <dgm:pt modelId="{D8139020-9342-4ED5-B0E2-D886E24986C0}" type="pres">
      <dgm:prSet presAssocID="{9D598DEC-3B10-4CD6-8405-01577463E3F6}" presName="connectorText" presStyleLbl="sibTrans2D1" presStyleIdx="2" presStyleCnt="13"/>
      <dgm:spPr/>
      <dgm:t>
        <a:bodyPr/>
        <a:lstStyle/>
        <a:p>
          <a:endParaRPr lang="en-US"/>
        </a:p>
      </dgm:t>
    </dgm:pt>
    <dgm:pt modelId="{84971CC8-CEA4-4F7F-AC69-3D507D8749D7}" type="pres">
      <dgm:prSet presAssocID="{8D1D7E9A-F120-400A-94A4-D5C1F7420892}" presName="node" presStyleLbl="node1" presStyleIdx="3" presStyleCnt="14">
        <dgm:presLayoutVars>
          <dgm:bulletEnabled val="1"/>
        </dgm:presLayoutVars>
      </dgm:prSet>
      <dgm:spPr/>
      <dgm:t>
        <a:bodyPr/>
        <a:lstStyle/>
        <a:p>
          <a:endParaRPr lang="en-US"/>
        </a:p>
      </dgm:t>
    </dgm:pt>
    <dgm:pt modelId="{51784101-37CB-4647-BB5F-6149C14387C0}" type="pres">
      <dgm:prSet presAssocID="{DCB175B5-70A1-4CE7-B735-36FD35EB9174}" presName="sibTrans" presStyleLbl="sibTrans2D1" presStyleIdx="3" presStyleCnt="13"/>
      <dgm:spPr/>
      <dgm:t>
        <a:bodyPr/>
        <a:lstStyle/>
        <a:p>
          <a:endParaRPr lang="en-US"/>
        </a:p>
      </dgm:t>
    </dgm:pt>
    <dgm:pt modelId="{89BF1144-41A4-44E9-92FD-7402D2705F7E}" type="pres">
      <dgm:prSet presAssocID="{DCB175B5-70A1-4CE7-B735-36FD35EB9174}" presName="connectorText" presStyleLbl="sibTrans2D1" presStyleIdx="3" presStyleCnt="13"/>
      <dgm:spPr/>
      <dgm:t>
        <a:bodyPr/>
        <a:lstStyle/>
        <a:p>
          <a:endParaRPr lang="en-US"/>
        </a:p>
      </dgm:t>
    </dgm:pt>
    <dgm:pt modelId="{CC0CD1B6-A797-41BF-8418-FA6BCD328236}" type="pres">
      <dgm:prSet presAssocID="{5C3E4436-7634-43D2-8906-F75F761A811C}" presName="node" presStyleLbl="node1" presStyleIdx="4" presStyleCnt="14">
        <dgm:presLayoutVars>
          <dgm:bulletEnabled val="1"/>
        </dgm:presLayoutVars>
      </dgm:prSet>
      <dgm:spPr/>
      <dgm:t>
        <a:bodyPr/>
        <a:lstStyle/>
        <a:p>
          <a:endParaRPr lang="en-US"/>
        </a:p>
      </dgm:t>
    </dgm:pt>
    <dgm:pt modelId="{03DA14A6-31A4-4741-8066-3E777F43DE08}" type="pres">
      <dgm:prSet presAssocID="{9E3FA683-657A-41B4-8D7E-9554B44145D2}" presName="sibTrans" presStyleLbl="sibTrans2D1" presStyleIdx="4" presStyleCnt="13"/>
      <dgm:spPr/>
      <dgm:t>
        <a:bodyPr/>
        <a:lstStyle/>
        <a:p>
          <a:endParaRPr lang="en-US"/>
        </a:p>
      </dgm:t>
    </dgm:pt>
    <dgm:pt modelId="{F66EB83B-6054-414A-8DDF-4079C55D0702}" type="pres">
      <dgm:prSet presAssocID="{9E3FA683-657A-41B4-8D7E-9554B44145D2}" presName="connectorText" presStyleLbl="sibTrans2D1" presStyleIdx="4" presStyleCnt="13"/>
      <dgm:spPr/>
      <dgm:t>
        <a:bodyPr/>
        <a:lstStyle/>
        <a:p>
          <a:endParaRPr lang="en-US"/>
        </a:p>
      </dgm:t>
    </dgm:pt>
    <dgm:pt modelId="{72A07B49-36F8-4425-8FE4-C8DB1AA92A62}" type="pres">
      <dgm:prSet presAssocID="{888295F7-9D01-4AD9-81B4-7056EFF8EC1E}" presName="node" presStyleLbl="node1" presStyleIdx="5" presStyleCnt="14">
        <dgm:presLayoutVars>
          <dgm:bulletEnabled val="1"/>
        </dgm:presLayoutVars>
      </dgm:prSet>
      <dgm:spPr/>
      <dgm:t>
        <a:bodyPr/>
        <a:lstStyle/>
        <a:p>
          <a:endParaRPr lang="en-US"/>
        </a:p>
      </dgm:t>
    </dgm:pt>
    <dgm:pt modelId="{84A064A1-4170-44BD-BC74-5E50B5AFFDD8}" type="pres">
      <dgm:prSet presAssocID="{A10FB778-6A10-4C93-933F-C294F26D13E8}" presName="sibTrans" presStyleLbl="sibTrans2D1" presStyleIdx="5" presStyleCnt="13"/>
      <dgm:spPr/>
      <dgm:t>
        <a:bodyPr/>
        <a:lstStyle/>
        <a:p>
          <a:endParaRPr lang="en-US"/>
        </a:p>
      </dgm:t>
    </dgm:pt>
    <dgm:pt modelId="{81729036-E77D-4B57-9345-040625422410}" type="pres">
      <dgm:prSet presAssocID="{A10FB778-6A10-4C93-933F-C294F26D13E8}" presName="connectorText" presStyleLbl="sibTrans2D1" presStyleIdx="5" presStyleCnt="13"/>
      <dgm:spPr/>
      <dgm:t>
        <a:bodyPr/>
        <a:lstStyle/>
        <a:p>
          <a:endParaRPr lang="en-US"/>
        </a:p>
      </dgm:t>
    </dgm:pt>
    <dgm:pt modelId="{92F3F67F-9311-4922-B650-18B61E993372}" type="pres">
      <dgm:prSet presAssocID="{678367F7-C11A-424E-B454-B8DD8E37EA9B}" presName="node" presStyleLbl="node1" presStyleIdx="6" presStyleCnt="14">
        <dgm:presLayoutVars>
          <dgm:bulletEnabled val="1"/>
        </dgm:presLayoutVars>
      </dgm:prSet>
      <dgm:spPr/>
      <dgm:t>
        <a:bodyPr/>
        <a:lstStyle/>
        <a:p>
          <a:endParaRPr lang="en-US"/>
        </a:p>
      </dgm:t>
    </dgm:pt>
    <dgm:pt modelId="{2315BC8E-4AA2-4B63-AA65-E8497E9CABAE}" type="pres">
      <dgm:prSet presAssocID="{087F234F-1321-442A-887B-10568CCAD521}" presName="sibTrans" presStyleLbl="sibTrans2D1" presStyleIdx="6" presStyleCnt="13"/>
      <dgm:spPr/>
      <dgm:t>
        <a:bodyPr/>
        <a:lstStyle/>
        <a:p>
          <a:endParaRPr lang="en-US"/>
        </a:p>
      </dgm:t>
    </dgm:pt>
    <dgm:pt modelId="{4AF50011-6570-42C3-BDB5-3273C1A3537A}" type="pres">
      <dgm:prSet presAssocID="{087F234F-1321-442A-887B-10568CCAD521}" presName="connectorText" presStyleLbl="sibTrans2D1" presStyleIdx="6" presStyleCnt="13"/>
      <dgm:spPr/>
      <dgm:t>
        <a:bodyPr/>
        <a:lstStyle/>
        <a:p>
          <a:endParaRPr lang="en-US"/>
        </a:p>
      </dgm:t>
    </dgm:pt>
    <dgm:pt modelId="{A6EDA861-DF7A-41A5-A6CB-EE4D45B9BD7E}" type="pres">
      <dgm:prSet presAssocID="{3A278A3D-EFE3-4C87-BB32-8CF83AACE0CD}" presName="node" presStyleLbl="node1" presStyleIdx="7" presStyleCnt="14">
        <dgm:presLayoutVars>
          <dgm:bulletEnabled val="1"/>
        </dgm:presLayoutVars>
      </dgm:prSet>
      <dgm:spPr/>
      <dgm:t>
        <a:bodyPr/>
        <a:lstStyle/>
        <a:p>
          <a:endParaRPr lang="en-US"/>
        </a:p>
      </dgm:t>
    </dgm:pt>
    <dgm:pt modelId="{3B337763-8DAC-4BB3-BBBD-6EA21835ED10}" type="pres">
      <dgm:prSet presAssocID="{CEEF6BBC-31C7-476D-A14B-16DA19254143}" presName="sibTrans" presStyleLbl="sibTrans2D1" presStyleIdx="7" presStyleCnt="13"/>
      <dgm:spPr/>
      <dgm:t>
        <a:bodyPr/>
        <a:lstStyle/>
        <a:p>
          <a:endParaRPr lang="en-US"/>
        </a:p>
      </dgm:t>
    </dgm:pt>
    <dgm:pt modelId="{F98671B2-0295-41F0-8109-935C5E3BDA23}" type="pres">
      <dgm:prSet presAssocID="{CEEF6BBC-31C7-476D-A14B-16DA19254143}" presName="connectorText" presStyleLbl="sibTrans2D1" presStyleIdx="7" presStyleCnt="13"/>
      <dgm:spPr/>
      <dgm:t>
        <a:bodyPr/>
        <a:lstStyle/>
        <a:p>
          <a:endParaRPr lang="en-US"/>
        </a:p>
      </dgm:t>
    </dgm:pt>
    <dgm:pt modelId="{6D2DBA58-10FB-427A-9172-4E7A2FE503A9}" type="pres">
      <dgm:prSet presAssocID="{35E09255-C112-4D4B-8B53-28C7472A32DC}" presName="node" presStyleLbl="node1" presStyleIdx="8" presStyleCnt="14">
        <dgm:presLayoutVars>
          <dgm:bulletEnabled val="1"/>
        </dgm:presLayoutVars>
      </dgm:prSet>
      <dgm:spPr/>
      <dgm:t>
        <a:bodyPr/>
        <a:lstStyle/>
        <a:p>
          <a:endParaRPr lang="en-US"/>
        </a:p>
      </dgm:t>
    </dgm:pt>
    <dgm:pt modelId="{14E60B49-28BD-4E0D-8BD7-C3794EA24097}" type="pres">
      <dgm:prSet presAssocID="{58F7A500-8956-4359-A1EF-A3746AB75994}" presName="sibTrans" presStyleLbl="sibTrans2D1" presStyleIdx="8" presStyleCnt="13"/>
      <dgm:spPr/>
      <dgm:t>
        <a:bodyPr/>
        <a:lstStyle/>
        <a:p>
          <a:endParaRPr lang="en-US"/>
        </a:p>
      </dgm:t>
    </dgm:pt>
    <dgm:pt modelId="{72B80E1B-78FF-4B44-AD86-47A0889D1FFE}" type="pres">
      <dgm:prSet presAssocID="{58F7A500-8956-4359-A1EF-A3746AB75994}" presName="connectorText" presStyleLbl="sibTrans2D1" presStyleIdx="8" presStyleCnt="13"/>
      <dgm:spPr/>
      <dgm:t>
        <a:bodyPr/>
        <a:lstStyle/>
        <a:p>
          <a:endParaRPr lang="en-US"/>
        </a:p>
      </dgm:t>
    </dgm:pt>
    <dgm:pt modelId="{A834ABF3-A833-448C-9EC5-9C3E5CE7460B}" type="pres">
      <dgm:prSet presAssocID="{8C1DF438-9E72-48F8-BB4F-BAB811553C1C}" presName="node" presStyleLbl="node1" presStyleIdx="9" presStyleCnt="14">
        <dgm:presLayoutVars>
          <dgm:bulletEnabled val="1"/>
        </dgm:presLayoutVars>
      </dgm:prSet>
      <dgm:spPr/>
      <dgm:t>
        <a:bodyPr/>
        <a:lstStyle/>
        <a:p>
          <a:endParaRPr lang="en-US"/>
        </a:p>
      </dgm:t>
    </dgm:pt>
    <dgm:pt modelId="{42591274-E0CA-4794-858D-FA728E6550B5}" type="pres">
      <dgm:prSet presAssocID="{BDEC5198-A9B3-4D76-98F7-35B5564BE77E}" presName="sibTrans" presStyleLbl="sibTrans2D1" presStyleIdx="9" presStyleCnt="13"/>
      <dgm:spPr/>
      <dgm:t>
        <a:bodyPr/>
        <a:lstStyle/>
        <a:p>
          <a:endParaRPr lang="en-US"/>
        </a:p>
      </dgm:t>
    </dgm:pt>
    <dgm:pt modelId="{86B6E6D7-BE1F-4F34-B326-74AAC1FC5518}" type="pres">
      <dgm:prSet presAssocID="{BDEC5198-A9B3-4D76-98F7-35B5564BE77E}" presName="connectorText" presStyleLbl="sibTrans2D1" presStyleIdx="9" presStyleCnt="13"/>
      <dgm:spPr/>
      <dgm:t>
        <a:bodyPr/>
        <a:lstStyle/>
        <a:p>
          <a:endParaRPr lang="en-US"/>
        </a:p>
      </dgm:t>
    </dgm:pt>
    <dgm:pt modelId="{AFD3AA10-1677-4AD1-B92D-7F220FA52C39}" type="pres">
      <dgm:prSet presAssocID="{0F9DC29F-7FB8-45D6-BBE4-F8AE1943ED4C}" presName="node" presStyleLbl="node1" presStyleIdx="10" presStyleCnt="14">
        <dgm:presLayoutVars>
          <dgm:bulletEnabled val="1"/>
        </dgm:presLayoutVars>
      </dgm:prSet>
      <dgm:spPr/>
      <dgm:t>
        <a:bodyPr/>
        <a:lstStyle/>
        <a:p>
          <a:endParaRPr lang="en-US"/>
        </a:p>
      </dgm:t>
    </dgm:pt>
    <dgm:pt modelId="{02549F9E-7DE5-40B6-9C54-F0010B411823}" type="pres">
      <dgm:prSet presAssocID="{D74FA7B2-B2D9-4583-B67B-4C43B6262598}" presName="sibTrans" presStyleLbl="sibTrans2D1" presStyleIdx="10" presStyleCnt="13"/>
      <dgm:spPr/>
      <dgm:t>
        <a:bodyPr/>
        <a:lstStyle/>
        <a:p>
          <a:endParaRPr lang="en-US"/>
        </a:p>
      </dgm:t>
    </dgm:pt>
    <dgm:pt modelId="{499BE36D-60EB-464F-A995-727E1E8136AE}" type="pres">
      <dgm:prSet presAssocID="{D74FA7B2-B2D9-4583-B67B-4C43B6262598}" presName="connectorText" presStyleLbl="sibTrans2D1" presStyleIdx="10" presStyleCnt="13"/>
      <dgm:spPr/>
      <dgm:t>
        <a:bodyPr/>
        <a:lstStyle/>
        <a:p>
          <a:endParaRPr lang="en-US"/>
        </a:p>
      </dgm:t>
    </dgm:pt>
    <dgm:pt modelId="{9707D441-6262-4CD1-9540-E1CBAD59E713}" type="pres">
      <dgm:prSet presAssocID="{7600EAFF-8BD5-45B3-AE64-A0EE243361E2}" presName="node" presStyleLbl="node1" presStyleIdx="11" presStyleCnt="14">
        <dgm:presLayoutVars>
          <dgm:bulletEnabled val="1"/>
        </dgm:presLayoutVars>
      </dgm:prSet>
      <dgm:spPr/>
      <dgm:t>
        <a:bodyPr/>
        <a:lstStyle/>
        <a:p>
          <a:endParaRPr lang="en-US"/>
        </a:p>
      </dgm:t>
    </dgm:pt>
    <dgm:pt modelId="{7092A4C2-BF20-42B8-90CE-116866F868B2}" type="pres">
      <dgm:prSet presAssocID="{5E902BB8-E95C-4125-97EC-8DAF94B9FBCD}" presName="sibTrans" presStyleLbl="sibTrans2D1" presStyleIdx="11" presStyleCnt="13"/>
      <dgm:spPr/>
      <dgm:t>
        <a:bodyPr/>
        <a:lstStyle/>
        <a:p>
          <a:endParaRPr lang="en-US"/>
        </a:p>
      </dgm:t>
    </dgm:pt>
    <dgm:pt modelId="{F062F827-F8E5-4CFA-BC38-74169037ED83}" type="pres">
      <dgm:prSet presAssocID="{5E902BB8-E95C-4125-97EC-8DAF94B9FBCD}" presName="connectorText" presStyleLbl="sibTrans2D1" presStyleIdx="11" presStyleCnt="13"/>
      <dgm:spPr/>
      <dgm:t>
        <a:bodyPr/>
        <a:lstStyle/>
        <a:p>
          <a:endParaRPr lang="en-US"/>
        </a:p>
      </dgm:t>
    </dgm:pt>
    <dgm:pt modelId="{0DFA0EF0-BE4C-4E1C-A3D0-8374213B7FFA}" type="pres">
      <dgm:prSet presAssocID="{FAED34B2-3844-4E14-8C07-A4373D421AA3}" presName="node" presStyleLbl="node1" presStyleIdx="12" presStyleCnt="14">
        <dgm:presLayoutVars>
          <dgm:bulletEnabled val="1"/>
        </dgm:presLayoutVars>
      </dgm:prSet>
      <dgm:spPr/>
      <dgm:t>
        <a:bodyPr/>
        <a:lstStyle/>
        <a:p>
          <a:endParaRPr lang="en-US"/>
        </a:p>
      </dgm:t>
    </dgm:pt>
    <dgm:pt modelId="{F5174F05-1315-4534-A97B-7DA0E054CA85}" type="pres">
      <dgm:prSet presAssocID="{8A95D38E-A074-4781-AADE-F144386BF0AB}" presName="sibTrans" presStyleLbl="sibTrans2D1" presStyleIdx="12" presStyleCnt="13"/>
      <dgm:spPr/>
      <dgm:t>
        <a:bodyPr/>
        <a:lstStyle/>
        <a:p>
          <a:endParaRPr lang="en-US"/>
        </a:p>
      </dgm:t>
    </dgm:pt>
    <dgm:pt modelId="{98C51E7C-47E4-4616-96FB-000A7FC719D9}" type="pres">
      <dgm:prSet presAssocID="{8A95D38E-A074-4781-AADE-F144386BF0AB}" presName="connectorText" presStyleLbl="sibTrans2D1" presStyleIdx="12" presStyleCnt="13"/>
      <dgm:spPr/>
      <dgm:t>
        <a:bodyPr/>
        <a:lstStyle/>
        <a:p>
          <a:endParaRPr lang="en-US"/>
        </a:p>
      </dgm:t>
    </dgm:pt>
    <dgm:pt modelId="{FFD0A568-CD44-4DEE-878D-9373E8A137F6}" type="pres">
      <dgm:prSet presAssocID="{FDA7FFD3-25D7-4175-BD29-F514ADBF1E78}" presName="node" presStyleLbl="node1" presStyleIdx="13" presStyleCnt="14">
        <dgm:presLayoutVars>
          <dgm:bulletEnabled val="1"/>
        </dgm:presLayoutVars>
      </dgm:prSet>
      <dgm:spPr/>
      <dgm:t>
        <a:bodyPr/>
        <a:lstStyle/>
        <a:p>
          <a:endParaRPr lang="en-US"/>
        </a:p>
      </dgm:t>
    </dgm:pt>
  </dgm:ptLst>
  <dgm:cxnLst>
    <dgm:cxn modelId="{A2B69E40-A3E9-4073-BFC1-D970DB69617C}" srcId="{DDD05048-8CF8-427E-9C7B-82D0B1153C0A}" destId="{678367F7-C11A-424E-B454-B8DD8E37EA9B}" srcOrd="6" destOrd="0" parTransId="{909B207A-BB25-4D4C-A9B5-4D298A3D5998}" sibTransId="{087F234F-1321-442A-887B-10568CCAD521}"/>
    <dgm:cxn modelId="{E9280DD7-3D37-4C6F-9842-382EE5FD275C}" type="presOf" srcId="{0F9DC29F-7FB8-45D6-BBE4-F8AE1943ED4C}" destId="{AFD3AA10-1677-4AD1-B92D-7F220FA52C39}" srcOrd="0" destOrd="0" presId="urn:microsoft.com/office/officeart/2005/8/layout/process1"/>
    <dgm:cxn modelId="{D9E81AAA-ACD4-4558-8DF5-C0B9E436F675}" type="presOf" srcId="{3A278A3D-EFE3-4C87-BB32-8CF83AACE0CD}" destId="{A6EDA861-DF7A-41A5-A6CB-EE4D45B9BD7E}" srcOrd="0" destOrd="0" presId="urn:microsoft.com/office/officeart/2005/8/layout/process1"/>
    <dgm:cxn modelId="{E1F6A193-B364-4EE9-AEB8-08F1F9884484}" srcId="{DDD05048-8CF8-427E-9C7B-82D0B1153C0A}" destId="{D6CE1DE4-8842-4F2E-8832-9914F3644321}" srcOrd="2" destOrd="0" parTransId="{9CC50D0D-044B-4917-A850-672628226611}" sibTransId="{9D598DEC-3B10-4CD6-8405-01577463E3F6}"/>
    <dgm:cxn modelId="{B5C13046-34B4-47CB-9731-5034D0520996}" srcId="{DDD05048-8CF8-427E-9C7B-82D0B1153C0A}" destId="{8D1D7E9A-F120-400A-94A4-D5C1F7420892}" srcOrd="3" destOrd="0" parTransId="{73D5BC89-7128-4F9B-A44B-DE7BDC4C9F7F}" sibTransId="{DCB175B5-70A1-4CE7-B735-36FD35EB9174}"/>
    <dgm:cxn modelId="{DB9AB7C6-3B47-474C-BB6B-7EFF56CD761F}" type="presOf" srcId="{9E3FA683-657A-41B4-8D7E-9554B44145D2}" destId="{F66EB83B-6054-414A-8DDF-4079C55D0702}" srcOrd="1" destOrd="0" presId="urn:microsoft.com/office/officeart/2005/8/layout/process1"/>
    <dgm:cxn modelId="{52F7C3C6-84FC-4811-99CC-D50C32EC502E}" type="presOf" srcId="{5E902BB8-E95C-4125-97EC-8DAF94B9FBCD}" destId="{F062F827-F8E5-4CFA-BC38-74169037ED83}" srcOrd="1" destOrd="0" presId="urn:microsoft.com/office/officeart/2005/8/layout/process1"/>
    <dgm:cxn modelId="{588F771D-A840-49FD-922F-AFC9540E97E5}" srcId="{DDD05048-8CF8-427E-9C7B-82D0B1153C0A}" destId="{AFBAD34F-F8A9-4F57-8D39-8FF9444599DE}" srcOrd="1" destOrd="0" parTransId="{67413967-AC13-4C5B-94D6-1E00822E5AA4}" sibTransId="{7E8D1E1F-3C36-4696-BF8C-12C79B48CC69}"/>
    <dgm:cxn modelId="{2EE1FA44-F427-4F5D-B101-6C3C0B2A4BA4}" srcId="{DDD05048-8CF8-427E-9C7B-82D0B1153C0A}" destId="{7600EAFF-8BD5-45B3-AE64-A0EE243361E2}" srcOrd="11" destOrd="0" parTransId="{AB64C4FD-84CF-4579-9A83-AC62CB8E811A}" sibTransId="{5E902BB8-E95C-4125-97EC-8DAF94B9FBCD}"/>
    <dgm:cxn modelId="{0C365E4F-E3A8-4D07-A71D-44D6566A5ED4}" type="presOf" srcId="{BDEC5198-A9B3-4D76-98F7-35B5564BE77E}" destId="{86B6E6D7-BE1F-4F34-B326-74AAC1FC5518}" srcOrd="1" destOrd="0" presId="urn:microsoft.com/office/officeart/2005/8/layout/process1"/>
    <dgm:cxn modelId="{1FAEAFB4-D13B-45E4-BE31-83D2A12E7289}" type="presOf" srcId="{58F7A500-8956-4359-A1EF-A3746AB75994}" destId="{14E60B49-28BD-4E0D-8BD7-C3794EA24097}" srcOrd="0" destOrd="0" presId="urn:microsoft.com/office/officeart/2005/8/layout/process1"/>
    <dgm:cxn modelId="{74D3BE0C-B9DA-459B-A0BF-485ECE72C5BC}" type="presOf" srcId="{5C3E4436-7634-43D2-8906-F75F761A811C}" destId="{CC0CD1B6-A797-41BF-8418-FA6BCD328236}" srcOrd="0" destOrd="0" presId="urn:microsoft.com/office/officeart/2005/8/layout/process1"/>
    <dgm:cxn modelId="{D55E29D7-A2C1-46DD-86A7-AA462A656250}" type="presOf" srcId="{7E8D1E1F-3C36-4696-BF8C-12C79B48CC69}" destId="{A3293358-F0F4-4A0A-A196-CEABDD2DF278}" srcOrd="1" destOrd="0" presId="urn:microsoft.com/office/officeart/2005/8/layout/process1"/>
    <dgm:cxn modelId="{3047134C-357B-4DB3-95F0-546975DC9AAD}" type="presOf" srcId="{9D598DEC-3B10-4CD6-8405-01577463E3F6}" destId="{15263908-EA1A-48FB-9B83-2C8FE9301399}" srcOrd="0" destOrd="0" presId="urn:microsoft.com/office/officeart/2005/8/layout/process1"/>
    <dgm:cxn modelId="{A20C1409-2820-4126-B326-0C38359909F0}" type="presOf" srcId="{D74FA7B2-B2D9-4583-B67B-4C43B6262598}" destId="{499BE36D-60EB-464F-A995-727E1E8136AE}" srcOrd="1" destOrd="0" presId="urn:microsoft.com/office/officeart/2005/8/layout/process1"/>
    <dgm:cxn modelId="{5428DF01-7971-480A-BE22-2BC61CE41D5D}" type="presOf" srcId="{DDD05048-8CF8-427E-9C7B-82D0B1153C0A}" destId="{51CA960A-B15F-4B2A-AAE5-BBD01DEAF38E}" srcOrd="0" destOrd="0" presId="urn:microsoft.com/office/officeart/2005/8/layout/process1"/>
    <dgm:cxn modelId="{AECC9B94-BF5F-49AF-9ED3-186D9BFE6371}" srcId="{DDD05048-8CF8-427E-9C7B-82D0B1153C0A}" destId="{FAED34B2-3844-4E14-8C07-A4373D421AA3}" srcOrd="12" destOrd="0" parTransId="{0FE8B0F0-3222-4D0D-848F-26FCD2A7133B}" sibTransId="{8A95D38E-A074-4781-AADE-F144386BF0AB}"/>
    <dgm:cxn modelId="{1A5C7862-A232-4294-B368-792302F3E9D6}" type="presOf" srcId="{29BEDF32-2F44-409B-BFA9-22D5E8887842}" destId="{BDE5F64C-2E81-4EF8-A169-327A1A185AC5}" srcOrd="1" destOrd="0" presId="urn:microsoft.com/office/officeart/2005/8/layout/process1"/>
    <dgm:cxn modelId="{4D09A972-7C14-4EF6-B468-4694052075EE}" type="presOf" srcId="{5E902BB8-E95C-4125-97EC-8DAF94B9FBCD}" destId="{7092A4C2-BF20-42B8-90CE-116866F868B2}" srcOrd="0" destOrd="0" presId="urn:microsoft.com/office/officeart/2005/8/layout/process1"/>
    <dgm:cxn modelId="{D1089932-CD2E-4558-8193-C6D946AC610F}" type="presOf" srcId="{FDA7FFD3-25D7-4175-BD29-F514ADBF1E78}" destId="{FFD0A568-CD44-4DEE-878D-9373E8A137F6}" srcOrd="0" destOrd="0" presId="urn:microsoft.com/office/officeart/2005/8/layout/process1"/>
    <dgm:cxn modelId="{B117E3B3-115D-4DC8-9641-0C75A86CFACE}" type="presOf" srcId="{8D1D7E9A-F120-400A-94A4-D5C1F7420892}" destId="{84971CC8-CEA4-4F7F-AC69-3D507D8749D7}" srcOrd="0" destOrd="0" presId="urn:microsoft.com/office/officeart/2005/8/layout/process1"/>
    <dgm:cxn modelId="{B67FA171-2DA9-4B06-BFD9-7558C03F2A36}" type="presOf" srcId="{D6CE1DE4-8842-4F2E-8832-9914F3644321}" destId="{74AA1A5D-E205-4CF2-9DB3-A7C36A82A2B8}" srcOrd="0" destOrd="0" presId="urn:microsoft.com/office/officeart/2005/8/layout/process1"/>
    <dgm:cxn modelId="{FD9E0FAD-9A73-416D-A315-30BC191DA8E0}" srcId="{DDD05048-8CF8-427E-9C7B-82D0B1153C0A}" destId="{35E09255-C112-4D4B-8B53-28C7472A32DC}" srcOrd="8" destOrd="0" parTransId="{B76C5B91-B4BF-4147-ADFC-E998DAE6DF30}" sibTransId="{58F7A500-8956-4359-A1EF-A3746AB75994}"/>
    <dgm:cxn modelId="{CE0F4293-B0E2-431F-94D5-A8792E43BBA4}" type="presOf" srcId="{678367F7-C11A-424E-B454-B8DD8E37EA9B}" destId="{92F3F67F-9311-4922-B650-18B61E993372}" srcOrd="0" destOrd="0" presId="urn:microsoft.com/office/officeart/2005/8/layout/process1"/>
    <dgm:cxn modelId="{577F8D7F-E2C6-4944-85F0-9BCD6C73C59F}" type="presOf" srcId="{CEEF6BBC-31C7-476D-A14B-16DA19254143}" destId="{3B337763-8DAC-4BB3-BBBD-6EA21835ED10}" srcOrd="0" destOrd="0" presId="urn:microsoft.com/office/officeart/2005/8/layout/process1"/>
    <dgm:cxn modelId="{F9A005FF-97D6-4C26-85F8-54970B39EA38}" srcId="{DDD05048-8CF8-427E-9C7B-82D0B1153C0A}" destId="{888295F7-9D01-4AD9-81B4-7056EFF8EC1E}" srcOrd="5" destOrd="0" parTransId="{EA6C7BF9-631A-4EB2-ABB4-8A41A7457489}" sibTransId="{A10FB778-6A10-4C93-933F-C294F26D13E8}"/>
    <dgm:cxn modelId="{CB77DE2F-26AA-4630-9C4A-3BE8C871BE7C}" type="presOf" srcId="{A10FB778-6A10-4C93-933F-C294F26D13E8}" destId="{81729036-E77D-4B57-9345-040625422410}" srcOrd="1" destOrd="0" presId="urn:microsoft.com/office/officeart/2005/8/layout/process1"/>
    <dgm:cxn modelId="{EFE28EDF-C4CD-4185-929C-52CA173208E8}" srcId="{DDD05048-8CF8-427E-9C7B-82D0B1153C0A}" destId="{5C3E4436-7634-43D2-8906-F75F761A811C}" srcOrd="4" destOrd="0" parTransId="{8D630717-2A2A-464B-9A90-540D51221B0D}" sibTransId="{9E3FA683-657A-41B4-8D7E-9554B44145D2}"/>
    <dgm:cxn modelId="{A84E9A7F-64C9-45DF-88BC-D7BC4F68250E}" srcId="{DDD05048-8CF8-427E-9C7B-82D0B1153C0A}" destId="{8F20E9C2-0722-4AB2-B550-CD9B390262EB}" srcOrd="0" destOrd="0" parTransId="{17134E16-35E9-4859-BD67-B6BD9900E354}" sibTransId="{29BEDF32-2F44-409B-BFA9-22D5E8887842}"/>
    <dgm:cxn modelId="{18BF0780-F95D-4769-AE70-EF92FF87C9B6}" type="presOf" srcId="{8F20E9C2-0722-4AB2-B550-CD9B390262EB}" destId="{25296B24-4C15-4D4B-937F-E0D075EF4D6B}" srcOrd="0" destOrd="0" presId="urn:microsoft.com/office/officeart/2005/8/layout/process1"/>
    <dgm:cxn modelId="{221E7D9D-E4C2-4FDD-B374-7931BD1B281C}" type="presOf" srcId="{8A95D38E-A074-4781-AADE-F144386BF0AB}" destId="{98C51E7C-47E4-4616-96FB-000A7FC719D9}" srcOrd="1" destOrd="0" presId="urn:microsoft.com/office/officeart/2005/8/layout/process1"/>
    <dgm:cxn modelId="{AAC4F3FB-ED7A-4A21-BC1C-A5E4FFCB8B5E}" type="presOf" srcId="{FAED34B2-3844-4E14-8C07-A4373D421AA3}" destId="{0DFA0EF0-BE4C-4E1C-A3D0-8374213B7FFA}" srcOrd="0" destOrd="0" presId="urn:microsoft.com/office/officeart/2005/8/layout/process1"/>
    <dgm:cxn modelId="{2F81133B-04CF-4D5A-903B-C8294AAABE46}" type="presOf" srcId="{DCB175B5-70A1-4CE7-B735-36FD35EB9174}" destId="{89BF1144-41A4-44E9-92FD-7402D2705F7E}" srcOrd="1" destOrd="0" presId="urn:microsoft.com/office/officeart/2005/8/layout/process1"/>
    <dgm:cxn modelId="{6D6F7362-B423-4B95-B9C9-46A61C15279B}" srcId="{DDD05048-8CF8-427E-9C7B-82D0B1153C0A}" destId="{0F9DC29F-7FB8-45D6-BBE4-F8AE1943ED4C}" srcOrd="10" destOrd="0" parTransId="{34AB8D16-1A1C-4FCC-88CF-FD02D56CC90A}" sibTransId="{D74FA7B2-B2D9-4583-B67B-4C43B6262598}"/>
    <dgm:cxn modelId="{116A4016-6304-458F-A1A7-23DC551A25E3}" type="presOf" srcId="{A10FB778-6A10-4C93-933F-C294F26D13E8}" destId="{84A064A1-4170-44BD-BC74-5E50B5AFFDD8}" srcOrd="0" destOrd="0" presId="urn:microsoft.com/office/officeart/2005/8/layout/process1"/>
    <dgm:cxn modelId="{DCAD0467-863C-4AE2-A823-1DC694307160}" type="presOf" srcId="{9E3FA683-657A-41B4-8D7E-9554B44145D2}" destId="{03DA14A6-31A4-4741-8066-3E777F43DE08}" srcOrd="0" destOrd="0" presId="urn:microsoft.com/office/officeart/2005/8/layout/process1"/>
    <dgm:cxn modelId="{39D4FF36-8C51-4790-8AC7-F605B372926E}" srcId="{DDD05048-8CF8-427E-9C7B-82D0B1153C0A}" destId="{3A278A3D-EFE3-4C87-BB32-8CF83AACE0CD}" srcOrd="7" destOrd="0" parTransId="{4B8FF447-421B-4B30-B98F-DCE539FE8F0B}" sibTransId="{CEEF6BBC-31C7-476D-A14B-16DA19254143}"/>
    <dgm:cxn modelId="{335789D8-56C9-4BCE-A5E4-19F4B989467E}" type="presOf" srcId="{8C1DF438-9E72-48F8-BB4F-BAB811553C1C}" destId="{A834ABF3-A833-448C-9EC5-9C3E5CE7460B}" srcOrd="0" destOrd="0" presId="urn:microsoft.com/office/officeart/2005/8/layout/process1"/>
    <dgm:cxn modelId="{6F5FBBAC-226D-4D70-8679-EE2F51B98927}" type="presOf" srcId="{8A95D38E-A074-4781-AADE-F144386BF0AB}" destId="{F5174F05-1315-4534-A97B-7DA0E054CA85}" srcOrd="0" destOrd="0" presId="urn:microsoft.com/office/officeart/2005/8/layout/process1"/>
    <dgm:cxn modelId="{FB1B5238-C76C-40C3-BD85-4034B3BDF308}" type="presOf" srcId="{888295F7-9D01-4AD9-81B4-7056EFF8EC1E}" destId="{72A07B49-36F8-4425-8FE4-C8DB1AA92A62}" srcOrd="0" destOrd="0" presId="urn:microsoft.com/office/officeart/2005/8/layout/process1"/>
    <dgm:cxn modelId="{BBA7FB02-4B90-461B-BCAB-652242CCD8F1}" type="presOf" srcId="{DCB175B5-70A1-4CE7-B735-36FD35EB9174}" destId="{51784101-37CB-4647-BB5F-6149C14387C0}" srcOrd="0" destOrd="0" presId="urn:microsoft.com/office/officeart/2005/8/layout/process1"/>
    <dgm:cxn modelId="{2A250385-56ED-48D8-9F9D-AC009C0F737A}" srcId="{DDD05048-8CF8-427E-9C7B-82D0B1153C0A}" destId="{FDA7FFD3-25D7-4175-BD29-F514ADBF1E78}" srcOrd="13" destOrd="0" parTransId="{1B21F587-9152-411F-8C79-38608BDDE9E5}" sibTransId="{DA6D4495-E8C3-4D0B-AA18-0259E54616E3}"/>
    <dgm:cxn modelId="{559FCF5D-59AE-4436-89B7-0BDF5A41BF08}" type="presOf" srcId="{CEEF6BBC-31C7-476D-A14B-16DA19254143}" destId="{F98671B2-0295-41F0-8109-935C5E3BDA23}" srcOrd="1" destOrd="0" presId="urn:microsoft.com/office/officeart/2005/8/layout/process1"/>
    <dgm:cxn modelId="{BC55185C-6EE8-4AC7-BC42-B4E970BFB104}" type="presOf" srcId="{087F234F-1321-442A-887B-10568CCAD521}" destId="{2315BC8E-4AA2-4B63-AA65-E8497E9CABAE}" srcOrd="0" destOrd="0" presId="urn:microsoft.com/office/officeart/2005/8/layout/process1"/>
    <dgm:cxn modelId="{1EABE0AB-3EB8-4680-8E66-A772ABB04916}" type="presOf" srcId="{087F234F-1321-442A-887B-10568CCAD521}" destId="{4AF50011-6570-42C3-BDB5-3273C1A3537A}" srcOrd="1" destOrd="0" presId="urn:microsoft.com/office/officeart/2005/8/layout/process1"/>
    <dgm:cxn modelId="{2FF783B0-3908-4FDF-8B9F-576B0FEA4423}" type="presOf" srcId="{29BEDF32-2F44-409B-BFA9-22D5E8887842}" destId="{3F9CE823-9186-437A-9CE9-9B503CAEEB45}" srcOrd="0" destOrd="0" presId="urn:microsoft.com/office/officeart/2005/8/layout/process1"/>
    <dgm:cxn modelId="{A88FF46B-4A6C-48F8-A48A-AD84223771D5}" type="presOf" srcId="{7E8D1E1F-3C36-4696-BF8C-12C79B48CC69}" destId="{D6E763A1-AED0-43FB-9BD8-433180A1635C}" srcOrd="0" destOrd="0" presId="urn:microsoft.com/office/officeart/2005/8/layout/process1"/>
    <dgm:cxn modelId="{256B5E67-A6C2-4F9B-9D16-261A02056EFE}" type="presOf" srcId="{D74FA7B2-B2D9-4583-B67B-4C43B6262598}" destId="{02549F9E-7DE5-40B6-9C54-F0010B411823}" srcOrd="0" destOrd="0" presId="urn:microsoft.com/office/officeart/2005/8/layout/process1"/>
    <dgm:cxn modelId="{5B92E3F0-1ECB-451F-AC68-D9E8EE2EDA4F}" srcId="{DDD05048-8CF8-427E-9C7B-82D0B1153C0A}" destId="{8C1DF438-9E72-48F8-BB4F-BAB811553C1C}" srcOrd="9" destOrd="0" parTransId="{C7492BFA-3D35-41E3-A9E0-549E0B9E618C}" sibTransId="{BDEC5198-A9B3-4D76-98F7-35B5564BE77E}"/>
    <dgm:cxn modelId="{E7F072BA-D215-46C7-BF69-55CE7A92C14B}" type="presOf" srcId="{BDEC5198-A9B3-4D76-98F7-35B5564BE77E}" destId="{42591274-E0CA-4794-858D-FA728E6550B5}" srcOrd="0" destOrd="0" presId="urn:microsoft.com/office/officeart/2005/8/layout/process1"/>
    <dgm:cxn modelId="{089775DC-B77E-46EB-9464-A17979D0C149}" type="presOf" srcId="{58F7A500-8956-4359-A1EF-A3746AB75994}" destId="{72B80E1B-78FF-4B44-AD86-47A0889D1FFE}" srcOrd="1" destOrd="0" presId="urn:microsoft.com/office/officeart/2005/8/layout/process1"/>
    <dgm:cxn modelId="{AF3A6D97-2D0E-4CB2-B175-9694C9AB0CEE}" type="presOf" srcId="{9D598DEC-3B10-4CD6-8405-01577463E3F6}" destId="{D8139020-9342-4ED5-B0E2-D886E24986C0}" srcOrd="1" destOrd="0" presId="urn:microsoft.com/office/officeart/2005/8/layout/process1"/>
    <dgm:cxn modelId="{2B0C660A-0358-4EB3-95D2-031158290853}" type="presOf" srcId="{7600EAFF-8BD5-45B3-AE64-A0EE243361E2}" destId="{9707D441-6262-4CD1-9540-E1CBAD59E713}" srcOrd="0" destOrd="0" presId="urn:microsoft.com/office/officeart/2005/8/layout/process1"/>
    <dgm:cxn modelId="{B90A23B5-C918-49C3-A956-D12F668C2F9D}" type="presOf" srcId="{AFBAD34F-F8A9-4F57-8D39-8FF9444599DE}" destId="{B33C4F88-BAB6-4FD6-B393-9E3ACFCCE0BF}" srcOrd="0" destOrd="0" presId="urn:microsoft.com/office/officeart/2005/8/layout/process1"/>
    <dgm:cxn modelId="{9DD7E09C-609F-4EEE-98C3-BC95E8A8B338}" type="presOf" srcId="{35E09255-C112-4D4B-8B53-28C7472A32DC}" destId="{6D2DBA58-10FB-427A-9172-4E7A2FE503A9}" srcOrd="0" destOrd="0" presId="urn:microsoft.com/office/officeart/2005/8/layout/process1"/>
    <dgm:cxn modelId="{E574C68A-D21A-47AE-B54E-0779C9DC7406}" type="presParOf" srcId="{51CA960A-B15F-4B2A-AAE5-BBD01DEAF38E}" destId="{25296B24-4C15-4D4B-937F-E0D075EF4D6B}" srcOrd="0" destOrd="0" presId="urn:microsoft.com/office/officeart/2005/8/layout/process1"/>
    <dgm:cxn modelId="{78EC35D1-68F4-4971-9752-A38DF1228F46}" type="presParOf" srcId="{51CA960A-B15F-4B2A-AAE5-BBD01DEAF38E}" destId="{3F9CE823-9186-437A-9CE9-9B503CAEEB45}" srcOrd="1" destOrd="0" presId="urn:microsoft.com/office/officeart/2005/8/layout/process1"/>
    <dgm:cxn modelId="{AF9EF988-EE3C-4864-A1DB-9CBAEF29C62C}" type="presParOf" srcId="{3F9CE823-9186-437A-9CE9-9B503CAEEB45}" destId="{BDE5F64C-2E81-4EF8-A169-327A1A185AC5}" srcOrd="0" destOrd="0" presId="urn:microsoft.com/office/officeart/2005/8/layout/process1"/>
    <dgm:cxn modelId="{5C93A6E6-3593-445A-8C56-9A445290EBA7}" type="presParOf" srcId="{51CA960A-B15F-4B2A-AAE5-BBD01DEAF38E}" destId="{B33C4F88-BAB6-4FD6-B393-9E3ACFCCE0BF}" srcOrd="2" destOrd="0" presId="urn:microsoft.com/office/officeart/2005/8/layout/process1"/>
    <dgm:cxn modelId="{C226BD84-72C8-45F5-8312-1971F4EFE44E}" type="presParOf" srcId="{51CA960A-B15F-4B2A-AAE5-BBD01DEAF38E}" destId="{D6E763A1-AED0-43FB-9BD8-433180A1635C}" srcOrd="3" destOrd="0" presId="urn:microsoft.com/office/officeart/2005/8/layout/process1"/>
    <dgm:cxn modelId="{28E5C5EE-E324-4692-B723-B878947B279A}" type="presParOf" srcId="{D6E763A1-AED0-43FB-9BD8-433180A1635C}" destId="{A3293358-F0F4-4A0A-A196-CEABDD2DF278}" srcOrd="0" destOrd="0" presId="urn:microsoft.com/office/officeart/2005/8/layout/process1"/>
    <dgm:cxn modelId="{105F3D85-34C5-4DED-8879-593B785E7C97}" type="presParOf" srcId="{51CA960A-B15F-4B2A-AAE5-BBD01DEAF38E}" destId="{74AA1A5D-E205-4CF2-9DB3-A7C36A82A2B8}" srcOrd="4" destOrd="0" presId="urn:microsoft.com/office/officeart/2005/8/layout/process1"/>
    <dgm:cxn modelId="{A518546F-BDE6-4B57-9C65-C429EABEE571}" type="presParOf" srcId="{51CA960A-B15F-4B2A-AAE5-BBD01DEAF38E}" destId="{15263908-EA1A-48FB-9B83-2C8FE9301399}" srcOrd="5" destOrd="0" presId="urn:microsoft.com/office/officeart/2005/8/layout/process1"/>
    <dgm:cxn modelId="{5D281A44-98CA-41B8-9F96-936F915303B3}" type="presParOf" srcId="{15263908-EA1A-48FB-9B83-2C8FE9301399}" destId="{D8139020-9342-4ED5-B0E2-D886E24986C0}" srcOrd="0" destOrd="0" presId="urn:microsoft.com/office/officeart/2005/8/layout/process1"/>
    <dgm:cxn modelId="{97A41DE0-9289-45DD-B5E8-18B8843F3F4E}" type="presParOf" srcId="{51CA960A-B15F-4B2A-AAE5-BBD01DEAF38E}" destId="{84971CC8-CEA4-4F7F-AC69-3D507D8749D7}" srcOrd="6" destOrd="0" presId="urn:microsoft.com/office/officeart/2005/8/layout/process1"/>
    <dgm:cxn modelId="{2D197B47-90FA-4A57-B406-9ECF32F32570}" type="presParOf" srcId="{51CA960A-B15F-4B2A-AAE5-BBD01DEAF38E}" destId="{51784101-37CB-4647-BB5F-6149C14387C0}" srcOrd="7" destOrd="0" presId="urn:microsoft.com/office/officeart/2005/8/layout/process1"/>
    <dgm:cxn modelId="{A079120C-391E-46A8-8571-A39E0DE59556}" type="presParOf" srcId="{51784101-37CB-4647-BB5F-6149C14387C0}" destId="{89BF1144-41A4-44E9-92FD-7402D2705F7E}" srcOrd="0" destOrd="0" presId="urn:microsoft.com/office/officeart/2005/8/layout/process1"/>
    <dgm:cxn modelId="{784348EA-6B93-4F87-8CAF-F0159FC660C0}" type="presParOf" srcId="{51CA960A-B15F-4B2A-AAE5-BBD01DEAF38E}" destId="{CC0CD1B6-A797-41BF-8418-FA6BCD328236}" srcOrd="8" destOrd="0" presId="urn:microsoft.com/office/officeart/2005/8/layout/process1"/>
    <dgm:cxn modelId="{81B411E5-DA47-43FD-8C6C-F3948BE91DFF}" type="presParOf" srcId="{51CA960A-B15F-4B2A-AAE5-BBD01DEAF38E}" destId="{03DA14A6-31A4-4741-8066-3E777F43DE08}" srcOrd="9" destOrd="0" presId="urn:microsoft.com/office/officeart/2005/8/layout/process1"/>
    <dgm:cxn modelId="{6984FDDB-7001-462C-A007-2216DC637449}" type="presParOf" srcId="{03DA14A6-31A4-4741-8066-3E777F43DE08}" destId="{F66EB83B-6054-414A-8DDF-4079C55D0702}" srcOrd="0" destOrd="0" presId="urn:microsoft.com/office/officeart/2005/8/layout/process1"/>
    <dgm:cxn modelId="{1DF63968-6DCD-4ADA-9400-FB5B612C9488}" type="presParOf" srcId="{51CA960A-B15F-4B2A-AAE5-BBD01DEAF38E}" destId="{72A07B49-36F8-4425-8FE4-C8DB1AA92A62}" srcOrd="10" destOrd="0" presId="urn:microsoft.com/office/officeart/2005/8/layout/process1"/>
    <dgm:cxn modelId="{05A8F23C-CC45-47C8-B0FA-25E3941D1CB7}" type="presParOf" srcId="{51CA960A-B15F-4B2A-AAE5-BBD01DEAF38E}" destId="{84A064A1-4170-44BD-BC74-5E50B5AFFDD8}" srcOrd="11" destOrd="0" presId="urn:microsoft.com/office/officeart/2005/8/layout/process1"/>
    <dgm:cxn modelId="{5C484C65-7B19-4843-9F71-F93397E6D7CD}" type="presParOf" srcId="{84A064A1-4170-44BD-BC74-5E50B5AFFDD8}" destId="{81729036-E77D-4B57-9345-040625422410}" srcOrd="0" destOrd="0" presId="urn:microsoft.com/office/officeart/2005/8/layout/process1"/>
    <dgm:cxn modelId="{AF35653E-FF56-475A-94BF-8CF33EA5AE34}" type="presParOf" srcId="{51CA960A-B15F-4B2A-AAE5-BBD01DEAF38E}" destId="{92F3F67F-9311-4922-B650-18B61E993372}" srcOrd="12" destOrd="0" presId="urn:microsoft.com/office/officeart/2005/8/layout/process1"/>
    <dgm:cxn modelId="{13E6A338-E721-4DEC-97A8-E98A9B37B1F6}" type="presParOf" srcId="{51CA960A-B15F-4B2A-AAE5-BBD01DEAF38E}" destId="{2315BC8E-4AA2-4B63-AA65-E8497E9CABAE}" srcOrd="13" destOrd="0" presId="urn:microsoft.com/office/officeart/2005/8/layout/process1"/>
    <dgm:cxn modelId="{C8BDB1B9-D02F-42D8-8F7E-A4B97C8FB9B6}" type="presParOf" srcId="{2315BC8E-4AA2-4B63-AA65-E8497E9CABAE}" destId="{4AF50011-6570-42C3-BDB5-3273C1A3537A}" srcOrd="0" destOrd="0" presId="urn:microsoft.com/office/officeart/2005/8/layout/process1"/>
    <dgm:cxn modelId="{97AA5E46-5408-4892-916D-5DF3D4FC95DE}" type="presParOf" srcId="{51CA960A-B15F-4B2A-AAE5-BBD01DEAF38E}" destId="{A6EDA861-DF7A-41A5-A6CB-EE4D45B9BD7E}" srcOrd="14" destOrd="0" presId="urn:microsoft.com/office/officeart/2005/8/layout/process1"/>
    <dgm:cxn modelId="{27883DFB-02F9-44DC-A232-AA2F847120EA}" type="presParOf" srcId="{51CA960A-B15F-4B2A-AAE5-BBD01DEAF38E}" destId="{3B337763-8DAC-4BB3-BBBD-6EA21835ED10}" srcOrd="15" destOrd="0" presId="urn:microsoft.com/office/officeart/2005/8/layout/process1"/>
    <dgm:cxn modelId="{4C3EE830-AF4C-491B-9266-7E6A9A62D991}" type="presParOf" srcId="{3B337763-8DAC-4BB3-BBBD-6EA21835ED10}" destId="{F98671B2-0295-41F0-8109-935C5E3BDA23}" srcOrd="0" destOrd="0" presId="urn:microsoft.com/office/officeart/2005/8/layout/process1"/>
    <dgm:cxn modelId="{2B552990-A53A-4262-A8EA-8F8DC95E9910}" type="presParOf" srcId="{51CA960A-B15F-4B2A-AAE5-BBD01DEAF38E}" destId="{6D2DBA58-10FB-427A-9172-4E7A2FE503A9}" srcOrd="16" destOrd="0" presId="urn:microsoft.com/office/officeart/2005/8/layout/process1"/>
    <dgm:cxn modelId="{5BAB647C-E5D2-4C0A-A77F-08B27D252756}" type="presParOf" srcId="{51CA960A-B15F-4B2A-AAE5-BBD01DEAF38E}" destId="{14E60B49-28BD-4E0D-8BD7-C3794EA24097}" srcOrd="17" destOrd="0" presId="urn:microsoft.com/office/officeart/2005/8/layout/process1"/>
    <dgm:cxn modelId="{F4D452D5-F633-46AA-9B4F-33420A05B5EB}" type="presParOf" srcId="{14E60B49-28BD-4E0D-8BD7-C3794EA24097}" destId="{72B80E1B-78FF-4B44-AD86-47A0889D1FFE}" srcOrd="0" destOrd="0" presId="urn:microsoft.com/office/officeart/2005/8/layout/process1"/>
    <dgm:cxn modelId="{869D8C27-81F3-400D-951E-83211546A96B}" type="presParOf" srcId="{51CA960A-B15F-4B2A-AAE5-BBD01DEAF38E}" destId="{A834ABF3-A833-448C-9EC5-9C3E5CE7460B}" srcOrd="18" destOrd="0" presId="urn:microsoft.com/office/officeart/2005/8/layout/process1"/>
    <dgm:cxn modelId="{30579259-EBB3-4973-9F45-3DD94D83A191}" type="presParOf" srcId="{51CA960A-B15F-4B2A-AAE5-BBD01DEAF38E}" destId="{42591274-E0CA-4794-858D-FA728E6550B5}" srcOrd="19" destOrd="0" presId="urn:microsoft.com/office/officeart/2005/8/layout/process1"/>
    <dgm:cxn modelId="{1B28091F-0DAB-4788-B8C4-C0C005A71048}" type="presParOf" srcId="{42591274-E0CA-4794-858D-FA728E6550B5}" destId="{86B6E6D7-BE1F-4F34-B326-74AAC1FC5518}" srcOrd="0" destOrd="0" presId="urn:microsoft.com/office/officeart/2005/8/layout/process1"/>
    <dgm:cxn modelId="{FA928295-B156-408D-B4EB-4B213C139D51}" type="presParOf" srcId="{51CA960A-B15F-4B2A-AAE5-BBD01DEAF38E}" destId="{AFD3AA10-1677-4AD1-B92D-7F220FA52C39}" srcOrd="20" destOrd="0" presId="urn:microsoft.com/office/officeart/2005/8/layout/process1"/>
    <dgm:cxn modelId="{4D9EBDD1-F7F2-4990-B532-E78AAF926260}" type="presParOf" srcId="{51CA960A-B15F-4B2A-AAE5-BBD01DEAF38E}" destId="{02549F9E-7DE5-40B6-9C54-F0010B411823}" srcOrd="21" destOrd="0" presId="urn:microsoft.com/office/officeart/2005/8/layout/process1"/>
    <dgm:cxn modelId="{0F5D6CFA-96ED-4185-9022-C2F748994103}" type="presParOf" srcId="{02549F9E-7DE5-40B6-9C54-F0010B411823}" destId="{499BE36D-60EB-464F-A995-727E1E8136AE}" srcOrd="0" destOrd="0" presId="urn:microsoft.com/office/officeart/2005/8/layout/process1"/>
    <dgm:cxn modelId="{99A91E85-8DB8-4A06-A5EF-A57F5EA919B4}" type="presParOf" srcId="{51CA960A-B15F-4B2A-AAE5-BBD01DEAF38E}" destId="{9707D441-6262-4CD1-9540-E1CBAD59E713}" srcOrd="22" destOrd="0" presId="urn:microsoft.com/office/officeart/2005/8/layout/process1"/>
    <dgm:cxn modelId="{9A315FB4-6721-4512-A988-B4584AFBBAC0}" type="presParOf" srcId="{51CA960A-B15F-4B2A-AAE5-BBD01DEAF38E}" destId="{7092A4C2-BF20-42B8-90CE-116866F868B2}" srcOrd="23" destOrd="0" presId="urn:microsoft.com/office/officeart/2005/8/layout/process1"/>
    <dgm:cxn modelId="{5F9FA3E7-A90A-4074-A95F-67F7535E32AF}" type="presParOf" srcId="{7092A4C2-BF20-42B8-90CE-116866F868B2}" destId="{F062F827-F8E5-4CFA-BC38-74169037ED83}" srcOrd="0" destOrd="0" presId="urn:microsoft.com/office/officeart/2005/8/layout/process1"/>
    <dgm:cxn modelId="{6429426A-8484-4F64-B38B-D2FBAF2B55A9}" type="presParOf" srcId="{51CA960A-B15F-4B2A-AAE5-BBD01DEAF38E}" destId="{0DFA0EF0-BE4C-4E1C-A3D0-8374213B7FFA}" srcOrd="24" destOrd="0" presId="urn:microsoft.com/office/officeart/2005/8/layout/process1"/>
    <dgm:cxn modelId="{B134BB50-D38E-441D-BAA2-A88145CFDBD5}" type="presParOf" srcId="{51CA960A-B15F-4B2A-AAE5-BBD01DEAF38E}" destId="{F5174F05-1315-4534-A97B-7DA0E054CA85}" srcOrd="25" destOrd="0" presId="urn:microsoft.com/office/officeart/2005/8/layout/process1"/>
    <dgm:cxn modelId="{7E2E7929-BA1F-4D6F-9544-1FEB4B799F25}" type="presParOf" srcId="{F5174F05-1315-4534-A97B-7DA0E054CA85}" destId="{98C51E7C-47E4-4616-96FB-000A7FC719D9}" srcOrd="0" destOrd="0" presId="urn:microsoft.com/office/officeart/2005/8/layout/process1"/>
    <dgm:cxn modelId="{047261BD-5D1E-470E-9F71-60102EF27666}" type="presParOf" srcId="{51CA960A-B15F-4B2A-AAE5-BBD01DEAF38E}" destId="{FFD0A568-CD44-4DEE-878D-9373E8A137F6}" srcOrd="2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05048-8CF8-427E-9C7B-82D0B1153C0A}" type="doc">
      <dgm:prSet loTypeId="urn:microsoft.com/office/officeart/2005/8/layout/process1" loCatId="process" qsTypeId="urn:microsoft.com/office/officeart/2005/8/quickstyle/simple1" qsCatId="simple" csTypeId="urn:microsoft.com/office/officeart/2005/8/colors/accent1_2" csCatId="accent1" phldr="1"/>
      <dgm:spPr/>
    </dgm:pt>
    <dgm:pt modelId="{8F20E9C2-0722-4AB2-B550-CD9B390262EB}">
      <dgm:prSet phldrT="[Text]" custT="1"/>
      <dgm:spPr/>
      <dgm:t>
        <a:bodyPr/>
        <a:lstStyle/>
        <a:p>
          <a:r>
            <a:rPr lang="he-IL" sz="1600" dirty="0"/>
            <a:t>1</a:t>
          </a:r>
          <a:endParaRPr lang="en-US" sz="1600" dirty="0"/>
        </a:p>
      </dgm:t>
    </dgm:pt>
    <dgm:pt modelId="{17134E16-35E9-4859-BD67-B6BD9900E354}" type="parTrans" cxnId="{A84E9A7F-64C9-45DF-88BC-D7BC4F68250E}">
      <dgm:prSet/>
      <dgm:spPr/>
      <dgm:t>
        <a:bodyPr/>
        <a:lstStyle/>
        <a:p>
          <a:endParaRPr lang="en-US"/>
        </a:p>
      </dgm:t>
    </dgm:pt>
    <dgm:pt modelId="{29BEDF32-2F44-409B-BFA9-22D5E8887842}" type="sibTrans" cxnId="{A84E9A7F-64C9-45DF-88BC-D7BC4F68250E}">
      <dgm:prSet/>
      <dgm:spPr/>
      <dgm:t>
        <a:bodyPr/>
        <a:lstStyle/>
        <a:p>
          <a:endParaRPr lang="en-US"/>
        </a:p>
      </dgm:t>
    </dgm:pt>
    <dgm:pt modelId="{AFBAD34F-F8A9-4F57-8D39-8FF9444599DE}">
      <dgm:prSet phldrT="[Text]"/>
      <dgm:spPr>
        <a:solidFill>
          <a:schemeClr val="bg2">
            <a:lumMod val="60000"/>
            <a:lumOff val="40000"/>
          </a:schemeClr>
        </a:solidFill>
      </dgm:spPr>
      <dgm:t>
        <a:bodyPr/>
        <a:lstStyle/>
        <a:p>
          <a:r>
            <a:rPr lang="he-IL" dirty="0"/>
            <a:t>2</a:t>
          </a:r>
          <a:endParaRPr lang="en-US" dirty="0"/>
        </a:p>
      </dgm:t>
    </dgm:pt>
    <dgm:pt modelId="{67413967-AC13-4C5B-94D6-1E00822E5AA4}" type="parTrans" cxnId="{588F771D-A840-49FD-922F-AFC9540E97E5}">
      <dgm:prSet/>
      <dgm:spPr/>
      <dgm:t>
        <a:bodyPr/>
        <a:lstStyle/>
        <a:p>
          <a:endParaRPr lang="en-US"/>
        </a:p>
      </dgm:t>
    </dgm:pt>
    <dgm:pt modelId="{7E8D1E1F-3C36-4696-BF8C-12C79B48CC69}" type="sibTrans" cxnId="{588F771D-A840-49FD-922F-AFC9540E97E5}">
      <dgm:prSet/>
      <dgm:spPr/>
      <dgm:t>
        <a:bodyPr/>
        <a:lstStyle/>
        <a:p>
          <a:endParaRPr lang="en-US"/>
        </a:p>
      </dgm:t>
    </dgm:pt>
    <dgm:pt modelId="{D6CE1DE4-8842-4F2E-8832-9914F3644321}">
      <dgm:prSet phldrT="[Text]"/>
      <dgm:spPr/>
      <dgm:t>
        <a:bodyPr/>
        <a:lstStyle/>
        <a:p>
          <a:r>
            <a:rPr lang="he-IL" dirty="0"/>
            <a:t>3</a:t>
          </a:r>
          <a:endParaRPr lang="en-US" dirty="0"/>
        </a:p>
      </dgm:t>
    </dgm:pt>
    <dgm:pt modelId="{9CC50D0D-044B-4917-A850-672628226611}" type="parTrans" cxnId="{E1F6A193-B364-4EE9-AEB8-08F1F9884484}">
      <dgm:prSet/>
      <dgm:spPr/>
      <dgm:t>
        <a:bodyPr/>
        <a:lstStyle/>
        <a:p>
          <a:endParaRPr lang="en-US"/>
        </a:p>
      </dgm:t>
    </dgm:pt>
    <dgm:pt modelId="{9D598DEC-3B10-4CD6-8405-01577463E3F6}" type="sibTrans" cxnId="{E1F6A193-B364-4EE9-AEB8-08F1F9884484}">
      <dgm:prSet/>
      <dgm:spPr/>
      <dgm:t>
        <a:bodyPr/>
        <a:lstStyle/>
        <a:p>
          <a:endParaRPr lang="en-US"/>
        </a:p>
      </dgm:t>
    </dgm:pt>
    <dgm:pt modelId="{8D1D7E9A-F120-400A-94A4-D5C1F7420892}">
      <dgm:prSet/>
      <dgm:spPr>
        <a:solidFill>
          <a:schemeClr val="bg2">
            <a:lumMod val="60000"/>
            <a:lumOff val="40000"/>
          </a:schemeClr>
        </a:solidFill>
      </dgm:spPr>
      <dgm:t>
        <a:bodyPr/>
        <a:lstStyle/>
        <a:p>
          <a:r>
            <a:rPr lang="he-IL" dirty="0"/>
            <a:t>4</a:t>
          </a:r>
          <a:endParaRPr lang="en-US" dirty="0"/>
        </a:p>
      </dgm:t>
    </dgm:pt>
    <dgm:pt modelId="{73D5BC89-7128-4F9B-A44B-DE7BDC4C9F7F}" type="parTrans" cxnId="{B5C13046-34B4-47CB-9731-5034D0520996}">
      <dgm:prSet/>
      <dgm:spPr/>
      <dgm:t>
        <a:bodyPr/>
        <a:lstStyle/>
        <a:p>
          <a:endParaRPr lang="en-US"/>
        </a:p>
      </dgm:t>
    </dgm:pt>
    <dgm:pt modelId="{DCB175B5-70A1-4CE7-B735-36FD35EB9174}" type="sibTrans" cxnId="{B5C13046-34B4-47CB-9731-5034D0520996}">
      <dgm:prSet/>
      <dgm:spPr/>
      <dgm:t>
        <a:bodyPr/>
        <a:lstStyle/>
        <a:p>
          <a:endParaRPr lang="en-US"/>
        </a:p>
      </dgm:t>
    </dgm:pt>
    <dgm:pt modelId="{FDA7FFD3-25D7-4175-BD29-F514ADBF1E78}">
      <dgm:prSet/>
      <dgm:spPr>
        <a:solidFill>
          <a:schemeClr val="bg2">
            <a:lumMod val="60000"/>
            <a:lumOff val="40000"/>
          </a:schemeClr>
        </a:solidFill>
      </dgm:spPr>
      <dgm:t>
        <a:bodyPr/>
        <a:lstStyle/>
        <a:p>
          <a:r>
            <a:rPr lang="he-IL" dirty="0"/>
            <a:t>14</a:t>
          </a:r>
          <a:endParaRPr lang="en-US" dirty="0"/>
        </a:p>
      </dgm:t>
    </dgm:pt>
    <dgm:pt modelId="{1B21F587-9152-411F-8C79-38608BDDE9E5}" type="parTrans" cxnId="{2A250385-56ED-48D8-9F9D-AC009C0F737A}">
      <dgm:prSet/>
      <dgm:spPr/>
      <dgm:t>
        <a:bodyPr/>
        <a:lstStyle/>
        <a:p>
          <a:endParaRPr lang="en-US"/>
        </a:p>
      </dgm:t>
    </dgm:pt>
    <dgm:pt modelId="{DA6D4495-E8C3-4D0B-AA18-0259E54616E3}" type="sibTrans" cxnId="{2A250385-56ED-48D8-9F9D-AC009C0F737A}">
      <dgm:prSet/>
      <dgm:spPr/>
      <dgm:t>
        <a:bodyPr/>
        <a:lstStyle/>
        <a:p>
          <a:endParaRPr lang="en-US"/>
        </a:p>
      </dgm:t>
    </dgm:pt>
    <dgm:pt modelId="{678367F7-C11A-424E-B454-B8DD8E37EA9B}">
      <dgm:prSet/>
      <dgm:spPr/>
      <dgm:t>
        <a:bodyPr/>
        <a:lstStyle/>
        <a:p>
          <a:r>
            <a:rPr lang="he-IL" dirty="0"/>
            <a:t>7</a:t>
          </a:r>
          <a:endParaRPr lang="en-US" dirty="0"/>
        </a:p>
      </dgm:t>
    </dgm:pt>
    <dgm:pt modelId="{909B207A-BB25-4D4C-A9B5-4D298A3D5998}" type="parTrans" cxnId="{A2B69E40-A3E9-4073-BFC1-D970DB69617C}">
      <dgm:prSet/>
      <dgm:spPr/>
      <dgm:t>
        <a:bodyPr/>
        <a:lstStyle/>
        <a:p>
          <a:endParaRPr lang="en-US"/>
        </a:p>
      </dgm:t>
    </dgm:pt>
    <dgm:pt modelId="{087F234F-1321-442A-887B-10568CCAD521}" type="sibTrans" cxnId="{A2B69E40-A3E9-4073-BFC1-D970DB69617C}">
      <dgm:prSet/>
      <dgm:spPr/>
      <dgm:t>
        <a:bodyPr/>
        <a:lstStyle/>
        <a:p>
          <a:endParaRPr lang="en-US"/>
        </a:p>
      </dgm:t>
    </dgm:pt>
    <dgm:pt modelId="{888295F7-9D01-4AD9-81B4-7056EFF8EC1E}">
      <dgm:prSet/>
      <dgm:spPr>
        <a:solidFill>
          <a:schemeClr val="bg2">
            <a:lumMod val="60000"/>
            <a:lumOff val="40000"/>
          </a:schemeClr>
        </a:solidFill>
      </dgm:spPr>
      <dgm:t>
        <a:bodyPr/>
        <a:lstStyle/>
        <a:p>
          <a:r>
            <a:rPr lang="he-IL" dirty="0"/>
            <a:t>6</a:t>
          </a:r>
          <a:endParaRPr lang="en-US" dirty="0"/>
        </a:p>
      </dgm:t>
    </dgm:pt>
    <dgm:pt modelId="{EA6C7BF9-631A-4EB2-ABB4-8A41A7457489}" type="parTrans" cxnId="{F9A005FF-97D6-4C26-85F8-54970B39EA38}">
      <dgm:prSet/>
      <dgm:spPr/>
      <dgm:t>
        <a:bodyPr/>
        <a:lstStyle/>
        <a:p>
          <a:endParaRPr lang="en-US"/>
        </a:p>
      </dgm:t>
    </dgm:pt>
    <dgm:pt modelId="{A10FB778-6A10-4C93-933F-C294F26D13E8}" type="sibTrans" cxnId="{F9A005FF-97D6-4C26-85F8-54970B39EA38}">
      <dgm:prSet/>
      <dgm:spPr/>
      <dgm:t>
        <a:bodyPr/>
        <a:lstStyle/>
        <a:p>
          <a:endParaRPr lang="en-US"/>
        </a:p>
      </dgm:t>
    </dgm:pt>
    <dgm:pt modelId="{5C3E4436-7634-43D2-8906-F75F761A811C}">
      <dgm:prSet/>
      <dgm:spPr/>
      <dgm:t>
        <a:bodyPr/>
        <a:lstStyle/>
        <a:p>
          <a:r>
            <a:rPr lang="he-IL" dirty="0"/>
            <a:t>5</a:t>
          </a:r>
          <a:endParaRPr lang="en-US" dirty="0"/>
        </a:p>
      </dgm:t>
    </dgm:pt>
    <dgm:pt modelId="{8D630717-2A2A-464B-9A90-540D51221B0D}" type="parTrans" cxnId="{EFE28EDF-C4CD-4185-929C-52CA173208E8}">
      <dgm:prSet/>
      <dgm:spPr/>
      <dgm:t>
        <a:bodyPr/>
        <a:lstStyle/>
        <a:p>
          <a:endParaRPr lang="en-US"/>
        </a:p>
      </dgm:t>
    </dgm:pt>
    <dgm:pt modelId="{9E3FA683-657A-41B4-8D7E-9554B44145D2}" type="sibTrans" cxnId="{EFE28EDF-C4CD-4185-929C-52CA173208E8}">
      <dgm:prSet/>
      <dgm:spPr/>
      <dgm:t>
        <a:bodyPr/>
        <a:lstStyle/>
        <a:p>
          <a:endParaRPr lang="en-US"/>
        </a:p>
      </dgm:t>
    </dgm:pt>
    <dgm:pt modelId="{FAED34B2-3844-4E14-8C07-A4373D421AA3}">
      <dgm:prSet/>
      <dgm:spPr/>
      <dgm:t>
        <a:bodyPr/>
        <a:lstStyle/>
        <a:p>
          <a:r>
            <a:rPr lang="he-IL" dirty="0"/>
            <a:t>13</a:t>
          </a:r>
          <a:endParaRPr lang="en-US" dirty="0"/>
        </a:p>
      </dgm:t>
    </dgm:pt>
    <dgm:pt modelId="{0FE8B0F0-3222-4D0D-848F-26FCD2A7133B}" type="parTrans" cxnId="{AECC9B94-BF5F-49AF-9ED3-186D9BFE6371}">
      <dgm:prSet/>
      <dgm:spPr/>
      <dgm:t>
        <a:bodyPr/>
        <a:lstStyle/>
        <a:p>
          <a:endParaRPr lang="en-US"/>
        </a:p>
      </dgm:t>
    </dgm:pt>
    <dgm:pt modelId="{8A95D38E-A074-4781-AADE-F144386BF0AB}" type="sibTrans" cxnId="{AECC9B94-BF5F-49AF-9ED3-186D9BFE6371}">
      <dgm:prSet/>
      <dgm:spPr/>
      <dgm:t>
        <a:bodyPr/>
        <a:lstStyle/>
        <a:p>
          <a:endParaRPr lang="en-US"/>
        </a:p>
      </dgm:t>
    </dgm:pt>
    <dgm:pt modelId="{7600EAFF-8BD5-45B3-AE64-A0EE243361E2}">
      <dgm:prSet/>
      <dgm:spPr>
        <a:solidFill>
          <a:schemeClr val="bg2">
            <a:lumMod val="60000"/>
            <a:lumOff val="40000"/>
          </a:schemeClr>
        </a:solidFill>
      </dgm:spPr>
      <dgm:t>
        <a:bodyPr/>
        <a:lstStyle/>
        <a:p>
          <a:r>
            <a:rPr lang="he-IL" dirty="0"/>
            <a:t>12</a:t>
          </a:r>
          <a:endParaRPr lang="en-US" dirty="0"/>
        </a:p>
      </dgm:t>
    </dgm:pt>
    <dgm:pt modelId="{AB64C4FD-84CF-4579-9A83-AC62CB8E811A}" type="parTrans" cxnId="{2EE1FA44-F427-4F5D-B101-6C3C0B2A4BA4}">
      <dgm:prSet/>
      <dgm:spPr/>
      <dgm:t>
        <a:bodyPr/>
        <a:lstStyle/>
        <a:p>
          <a:endParaRPr lang="en-US"/>
        </a:p>
      </dgm:t>
    </dgm:pt>
    <dgm:pt modelId="{5E902BB8-E95C-4125-97EC-8DAF94B9FBCD}" type="sibTrans" cxnId="{2EE1FA44-F427-4F5D-B101-6C3C0B2A4BA4}">
      <dgm:prSet/>
      <dgm:spPr/>
      <dgm:t>
        <a:bodyPr/>
        <a:lstStyle/>
        <a:p>
          <a:endParaRPr lang="en-US"/>
        </a:p>
      </dgm:t>
    </dgm:pt>
    <dgm:pt modelId="{0F9DC29F-7FB8-45D6-BBE4-F8AE1943ED4C}">
      <dgm:prSet/>
      <dgm:spPr/>
      <dgm:t>
        <a:bodyPr/>
        <a:lstStyle/>
        <a:p>
          <a:r>
            <a:rPr lang="he-IL" dirty="0"/>
            <a:t>11</a:t>
          </a:r>
          <a:endParaRPr lang="en-US" dirty="0"/>
        </a:p>
      </dgm:t>
    </dgm:pt>
    <dgm:pt modelId="{34AB8D16-1A1C-4FCC-88CF-FD02D56CC90A}" type="parTrans" cxnId="{6D6F7362-B423-4B95-B9C9-46A61C15279B}">
      <dgm:prSet/>
      <dgm:spPr/>
      <dgm:t>
        <a:bodyPr/>
        <a:lstStyle/>
        <a:p>
          <a:endParaRPr lang="en-US"/>
        </a:p>
      </dgm:t>
    </dgm:pt>
    <dgm:pt modelId="{D74FA7B2-B2D9-4583-B67B-4C43B6262598}" type="sibTrans" cxnId="{6D6F7362-B423-4B95-B9C9-46A61C15279B}">
      <dgm:prSet/>
      <dgm:spPr/>
      <dgm:t>
        <a:bodyPr/>
        <a:lstStyle/>
        <a:p>
          <a:endParaRPr lang="en-US"/>
        </a:p>
      </dgm:t>
    </dgm:pt>
    <dgm:pt modelId="{8C1DF438-9E72-48F8-BB4F-BAB811553C1C}">
      <dgm:prSet/>
      <dgm:spPr>
        <a:solidFill>
          <a:schemeClr val="bg2">
            <a:lumMod val="60000"/>
            <a:lumOff val="40000"/>
          </a:schemeClr>
        </a:solidFill>
      </dgm:spPr>
      <dgm:t>
        <a:bodyPr/>
        <a:lstStyle/>
        <a:p>
          <a:r>
            <a:rPr lang="he-IL" dirty="0"/>
            <a:t>10</a:t>
          </a:r>
          <a:endParaRPr lang="en-US" dirty="0"/>
        </a:p>
      </dgm:t>
    </dgm:pt>
    <dgm:pt modelId="{C7492BFA-3D35-41E3-A9E0-549E0B9E618C}" type="parTrans" cxnId="{5B92E3F0-1ECB-451F-AC68-D9E8EE2EDA4F}">
      <dgm:prSet/>
      <dgm:spPr/>
      <dgm:t>
        <a:bodyPr/>
        <a:lstStyle/>
        <a:p>
          <a:endParaRPr lang="en-US"/>
        </a:p>
      </dgm:t>
    </dgm:pt>
    <dgm:pt modelId="{BDEC5198-A9B3-4D76-98F7-35B5564BE77E}" type="sibTrans" cxnId="{5B92E3F0-1ECB-451F-AC68-D9E8EE2EDA4F}">
      <dgm:prSet/>
      <dgm:spPr/>
      <dgm:t>
        <a:bodyPr/>
        <a:lstStyle/>
        <a:p>
          <a:endParaRPr lang="en-US"/>
        </a:p>
      </dgm:t>
    </dgm:pt>
    <dgm:pt modelId="{35E09255-C112-4D4B-8B53-28C7472A32DC}">
      <dgm:prSet/>
      <dgm:spPr/>
      <dgm:t>
        <a:bodyPr/>
        <a:lstStyle/>
        <a:p>
          <a:r>
            <a:rPr lang="he-IL" dirty="0"/>
            <a:t>9</a:t>
          </a:r>
          <a:endParaRPr lang="en-US" dirty="0"/>
        </a:p>
      </dgm:t>
    </dgm:pt>
    <dgm:pt modelId="{B76C5B91-B4BF-4147-ADFC-E998DAE6DF30}" type="parTrans" cxnId="{FD9E0FAD-9A73-416D-A315-30BC191DA8E0}">
      <dgm:prSet/>
      <dgm:spPr/>
      <dgm:t>
        <a:bodyPr/>
        <a:lstStyle/>
        <a:p>
          <a:endParaRPr lang="en-US"/>
        </a:p>
      </dgm:t>
    </dgm:pt>
    <dgm:pt modelId="{58F7A500-8956-4359-A1EF-A3746AB75994}" type="sibTrans" cxnId="{FD9E0FAD-9A73-416D-A315-30BC191DA8E0}">
      <dgm:prSet/>
      <dgm:spPr/>
      <dgm:t>
        <a:bodyPr/>
        <a:lstStyle/>
        <a:p>
          <a:endParaRPr lang="en-US"/>
        </a:p>
      </dgm:t>
    </dgm:pt>
    <dgm:pt modelId="{3A278A3D-EFE3-4C87-BB32-8CF83AACE0CD}">
      <dgm:prSet/>
      <dgm:spPr>
        <a:solidFill>
          <a:schemeClr val="bg2">
            <a:lumMod val="60000"/>
            <a:lumOff val="40000"/>
          </a:schemeClr>
        </a:solidFill>
      </dgm:spPr>
      <dgm:t>
        <a:bodyPr/>
        <a:lstStyle/>
        <a:p>
          <a:r>
            <a:rPr lang="he-IL" dirty="0"/>
            <a:t>8</a:t>
          </a:r>
          <a:endParaRPr lang="en-US" dirty="0"/>
        </a:p>
      </dgm:t>
    </dgm:pt>
    <dgm:pt modelId="{4B8FF447-421B-4B30-B98F-DCE539FE8F0B}" type="parTrans" cxnId="{39D4FF36-8C51-4790-8AC7-F605B372926E}">
      <dgm:prSet/>
      <dgm:spPr/>
      <dgm:t>
        <a:bodyPr/>
        <a:lstStyle/>
        <a:p>
          <a:endParaRPr lang="en-US"/>
        </a:p>
      </dgm:t>
    </dgm:pt>
    <dgm:pt modelId="{CEEF6BBC-31C7-476D-A14B-16DA19254143}" type="sibTrans" cxnId="{39D4FF36-8C51-4790-8AC7-F605B372926E}">
      <dgm:prSet/>
      <dgm:spPr/>
      <dgm:t>
        <a:bodyPr/>
        <a:lstStyle/>
        <a:p>
          <a:endParaRPr lang="en-US"/>
        </a:p>
      </dgm:t>
    </dgm:pt>
    <dgm:pt modelId="{51CA960A-B15F-4B2A-AAE5-BBD01DEAF38E}" type="pres">
      <dgm:prSet presAssocID="{DDD05048-8CF8-427E-9C7B-82D0B1153C0A}" presName="Name0" presStyleCnt="0">
        <dgm:presLayoutVars>
          <dgm:dir val="rev"/>
          <dgm:resizeHandles val="exact"/>
        </dgm:presLayoutVars>
      </dgm:prSet>
      <dgm:spPr/>
    </dgm:pt>
    <dgm:pt modelId="{25296B24-4C15-4D4B-937F-E0D075EF4D6B}" type="pres">
      <dgm:prSet presAssocID="{8F20E9C2-0722-4AB2-B550-CD9B390262EB}" presName="node" presStyleLbl="node1" presStyleIdx="0" presStyleCnt="14">
        <dgm:presLayoutVars>
          <dgm:bulletEnabled val="1"/>
        </dgm:presLayoutVars>
      </dgm:prSet>
      <dgm:spPr/>
      <dgm:t>
        <a:bodyPr/>
        <a:lstStyle/>
        <a:p>
          <a:endParaRPr lang="en-US"/>
        </a:p>
      </dgm:t>
    </dgm:pt>
    <dgm:pt modelId="{3F9CE823-9186-437A-9CE9-9B503CAEEB45}" type="pres">
      <dgm:prSet presAssocID="{29BEDF32-2F44-409B-BFA9-22D5E8887842}" presName="sibTrans" presStyleLbl="sibTrans2D1" presStyleIdx="0" presStyleCnt="13"/>
      <dgm:spPr/>
      <dgm:t>
        <a:bodyPr/>
        <a:lstStyle/>
        <a:p>
          <a:endParaRPr lang="en-US"/>
        </a:p>
      </dgm:t>
    </dgm:pt>
    <dgm:pt modelId="{BDE5F64C-2E81-4EF8-A169-327A1A185AC5}" type="pres">
      <dgm:prSet presAssocID="{29BEDF32-2F44-409B-BFA9-22D5E8887842}" presName="connectorText" presStyleLbl="sibTrans2D1" presStyleIdx="0" presStyleCnt="13"/>
      <dgm:spPr/>
      <dgm:t>
        <a:bodyPr/>
        <a:lstStyle/>
        <a:p>
          <a:endParaRPr lang="en-US"/>
        </a:p>
      </dgm:t>
    </dgm:pt>
    <dgm:pt modelId="{B33C4F88-BAB6-4FD6-B393-9E3ACFCCE0BF}" type="pres">
      <dgm:prSet presAssocID="{AFBAD34F-F8A9-4F57-8D39-8FF9444599DE}" presName="node" presStyleLbl="node1" presStyleIdx="1" presStyleCnt="14">
        <dgm:presLayoutVars>
          <dgm:bulletEnabled val="1"/>
        </dgm:presLayoutVars>
      </dgm:prSet>
      <dgm:spPr/>
      <dgm:t>
        <a:bodyPr/>
        <a:lstStyle/>
        <a:p>
          <a:endParaRPr lang="en-US"/>
        </a:p>
      </dgm:t>
    </dgm:pt>
    <dgm:pt modelId="{D6E763A1-AED0-43FB-9BD8-433180A1635C}" type="pres">
      <dgm:prSet presAssocID="{7E8D1E1F-3C36-4696-BF8C-12C79B48CC69}" presName="sibTrans" presStyleLbl="sibTrans2D1" presStyleIdx="1" presStyleCnt="13"/>
      <dgm:spPr/>
      <dgm:t>
        <a:bodyPr/>
        <a:lstStyle/>
        <a:p>
          <a:endParaRPr lang="en-US"/>
        </a:p>
      </dgm:t>
    </dgm:pt>
    <dgm:pt modelId="{A3293358-F0F4-4A0A-A196-CEABDD2DF278}" type="pres">
      <dgm:prSet presAssocID="{7E8D1E1F-3C36-4696-BF8C-12C79B48CC69}" presName="connectorText" presStyleLbl="sibTrans2D1" presStyleIdx="1" presStyleCnt="13"/>
      <dgm:spPr/>
      <dgm:t>
        <a:bodyPr/>
        <a:lstStyle/>
        <a:p>
          <a:endParaRPr lang="en-US"/>
        </a:p>
      </dgm:t>
    </dgm:pt>
    <dgm:pt modelId="{74AA1A5D-E205-4CF2-9DB3-A7C36A82A2B8}" type="pres">
      <dgm:prSet presAssocID="{D6CE1DE4-8842-4F2E-8832-9914F3644321}" presName="node" presStyleLbl="node1" presStyleIdx="2" presStyleCnt="14">
        <dgm:presLayoutVars>
          <dgm:bulletEnabled val="1"/>
        </dgm:presLayoutVars>
      </dgm:prSet>
      <dgm:spPr/>
      <dgm:t>
        <a:bodyPr/>
        <a:lstStyle/>
        <a:p>
          <a:endParaRPr lang="en-US"/>
        </a:p>
      </dgm:t>
    </dgm:pt>
    <dgm:pt modelId="{15263908-EA1A-48FB-9B83-2C8FE9301399}" type="pres">
      <dgm:prSet presAssocID="{9D598DEC-3B10-4CD6-8405-01577463E3F6}" presName="sibTrans" presStyleLbl="sibTrans2D1" presStyleIdx="2" presStyleCnt="13"/>
      <dgm:spPr/>
      <dgm:t>
        <a:bodyPr/>
        <a:lstStyle/>
        <a:p>
          <a:endParaRPr lang="en-US"/>
        </a:p>
      </dgm:t>
    </dgm:pt>
    <dgm:pt modelId="{D8139020-9342-4ED5-B0E2-D886E24986C0}" type="pres">
      <dgm:prSet presAssocID="{9D598DEC-3B10-4CD6-8405-01577463E3F6}" presName="connectorText" presStyleLbl="sibTrans2D1" presStyleIdx="2" presStyleCnt="13"/>
      <dgm:spPr/>
      <dgm:t>
        <a:bodyPr/>
        <a:lstStyle/>
        <a:p>
          <a:endParaRPr lang="en-US"/>
        </a:p>
      </dgm:t>
    </dgm:pt>
    <dgm:pt modelId="{84971CC8-CEA4-4F7F-AC69-3D507D8749D7}" type="pres">
      <dgm:prSet presAssocID="{8D1D7E9A-F120-400A-94A4-D5C1F7420892}" presName="node" presStyleLbl="node1" presStyleIdx="3" presStyleCnt="14">
        <dgm:presLayoutVars>
          <dgm:bulletEnabled val="1"/>
        </dgm:presLayoutVars>
      </dgm:prSet>
      <dgm:spPr/>
      <dgm:t>
        <a:bodyPr/>
        <a:lstStyle/>
        <a:p>
          <a:endParaRPr lang="en-US"/>
        </a:p>
      </dgm:t>
    </dgm:pt>
    <dgm:pt modelId="{51784101-37CB-4647-BB5F-6149C14387C0}" type="pres">
      <dgm:prSet presAssocID="{DCB175B5-70A1-4CE7-B735-36FD35EB9174}" presName="sibTrans" presStyleLbl="sibTrans2D1" presStyleIdx="3" presStyleCnt="13"/>
      <dgm:spPr/>
      <dgm:t>
        <a:bodyPr/>
        <a:lstStyle/>
        <a:p>
          <a:endParaRPr lang="en-US"/>
        </a:p>
      </dgm:t>
    </dgm:pt>
    <dgm:pt modelId="{89BF1144-41A4-44E9-92FD-7402D2705F7E}" type="pres">
      <dgm:prSet presAssocID="{DCB175B5-70A1-4CE7-B735-36FD35EB9174}" presName="connectorText" presStyleLbl="sibTrans2D1" presStyleIdx="3" presStyleCnt="13"/>
      <dgm:spPr/>
      <dgm:t>
        <a:bodyPr/>
        <a:lstStyle/>
        <a:p>
          <a:endParaRPr lang="en-US"/>
        </a:p>
      </dgm:t>
    </dgm:pt>
    <dgm:pt modelId="{CC0CD1B6-A797-41BF-8418-FA6BCD328236}" type="pres">
      <dgm:prSet presAssocID="{5C3E4436-7634-43D2-8906-F75F761A811C}" presName="node" presStyleLbl="node1" presStyleIdx="4" presStyleCnt="14">
        <dgm:presLayoutVars>
          <dgm:bulletEnabled val="1"/>
        </dgm:presLayoutVars>
      </dgm:prSet>
      <dgm:spPr/>
      <dgm:t>
        <a:bodyPr/>
        <a:lstStyle/>
        <a:p>
          <a:endParaRPr lang="en-US"/>
        </a:p>
      </dgm:t>
    </dgm:pt>
    <dgm:pt modelId="{03DA14A6-31A4-4741-8066-3E777F43DE08}" type="pres">
      <dgm:prSet presAssocID="{9E3FA683-657A-41B4-8D7E-9554B44145D2}" presName="sibTrans" presStyleLbl="sibTrans2D1" presStyleIdx="4" presStyleCnt="13"/>
      <dgm:spPr/>
      <dgm:t>
        <a:bodyPr/>
        <a:lstStyle/>
        <a:p>
          <a:endParaRPr lang="en-US"/>
        </a:p>
      </dgm:t>
    </dgm:pt>
    <dgm:pt modelId="{F66EB83B-6054-414A-8DDF-4079C55D0702}" type="pres">
      <dgm:prSet presAssocID="{9E3FA683-657A-41B4-8D7E-9554B44145D2}" presName="connectorText" presStyleLbl="sibTrans2D1" presStyleIdx="4" presStyleCnt="13"/>
      <dgm:spPr/>
      <dgm:t>
        <a:bodyPr/>
        <a:lstStyle/>
        <a:p>
          <a:endParaRPr lang="en-US"/>
        </a:p>
      </dgm:t>
    </dgm:pt>
    <dgm:pt modelId="{72A07B49-36F8-4425-8FE4-C8DB1AA92A62}" type="pres">
      <dgm:prSet presAssocID="{888295F7-9D01-4AD9-81B4-7056EFF8EC1E}" presName="node" presStyleLbl="node1" presStyleIdx="5" presStyleCnt="14">
        <dgm:presLayoutVars>
          <dgm:bulletEnabled val="1"/>
        </dgm:presLayoutVars>
      </dgm:prSet>
      <dgm:spPr/>
      <dgm:t>
        <a:bodyPr/>
        <a:lstStyle/>
        <a:p>
          <a:endParaRPr lang="en-US"/>
        </a:p>
      </dgm:t>
    </dgm:pt>
    <dgm:pt modelId="{84A064A1-4170-44BD-BC74-5E50B5AFFDD8}" type="pres">
      <dgm:prSet presAssocID="{A10FB778-6A10-4C93-933F-C294F26D13E8}" presName="sibTrans" presStyleLbl="sibTrans2D1" presStyleIdx="5" presStyleCnt="13"/>
      <dgm:spPr/>
      <dgm:t>
        <a:bodyPr/>
        <a:lstStyle/>
        <a:p>
          <a:endParaRPr lang="en-US"/>
        </a:p>
      </dgm:t>
    </dgm:pt>
    <dgm:pt modelId="{81729036-E77D-4B57-9345-040625422410}" type="pres">
      <dgm:prSet presAssocID="{A10FB778-6A10-4C93-933F-C294F26D13E8}" presName="connectorText" presStyleLbl="sibTrans2D1" presStyleIdx="5" presStyleCnt="13"/>
      <dgm:spPr/>
      <dgm:t>
        <a:bodyPr/>
        <a:lstStyle/>
        <a:p>
          <a:endParaRPr lang="en-US"/>
        </a:p>
      </dgm:t>
    </dgm:pt>
    <dgm:pt modelId="{92F3F67F-9311-4922-B650-18B61E993372}" type="pres">
      <dgm:prSet presAssocID="{678367F7-C11A-424E-B454-B8DD8E37EA9B}" presName="node" presStyleLbl="node1" presStyleIdx="6" presStyleCnt="14">
        <dgm:presLayoutVars>
          <dgm:bulletEnabled val="1"/>
        </dgm:presLayoutVars>
      </dgm:prSet>
      <dgm:spPr/>
      <dgm:t>
        <a:bodyPr/>
        <a:lstStyle/>
        <a:p>
          <a:endParaRPr lang="en-US"/>
        </a:p>
      </dgm:t>
    </dgm:pt>
    <dgm:pt modelId="{2315BC8E-4AA2-4B63-AA65-E8497E9CABAE}" type="pres">
      <dgm:prSet presAssocID="{087F234F-1321-442A-887B-10568CCAD521}" presName="sibTrans" presStyleLbl="sibTrans2D1" presStyleIdx="6" presStyleCnt="13"/>
      <dgm:spPr/>
      <dgm:t>
        <a:bodyPr/>
        <a:lstStyle/>
        <a:p>
          <a:endParaRPr lang="en-US"/>
        </a:p>
      </dgm:t>
    </dgm:pt>
    <dgm:pt modelId="{4AF50011-6570-42C3-BDB5-3273C1A3537A}" type="pres">
      <dgm:prSet presAssocID="{087F234F-1321-442A-887B-10568CCAD521}" presName="connectorText" presStyleLbl="sibTrans2D1" presStyleIdx="6" presStyleCnt="13"/>
      <dgm:spPr/>
      <dgm:t>
        <a:bodyPr/>
        <a:lstStyle/>
        <a:p>
          <a:endParaRPr lang="en-US"/>
        </a:p>
      </dgm:t>
    </dgm:pt>
    <dgm:pt modelId="{A6EDA861-DF7A-41A5-A6CB-EE4D45B9BD7E}" type="pres">
      <dgm:prSet presAssocID="{3A278A3D-EFE3-4C87-BB32-8CF83AACE0CD}" presName="node" presStyleLbl="node1" presStyleIdx="7" presStyleCnt="14">
        <dgm:presLayoutVars>
          <dgm:bulletEnabled val="1"/>
        </dgm:presLayoutVars>
      </dgm:prSet>
      <dgm:spPr/>
      <dgm:t>
        <a:bodyPr/>
        <a:lstStyle/>
        <a:p>
          <a:endParaRPr lang="en-US"/>
        </a:p>
      </dgm:t>
    </dgm:pt>
    <dgm:pt modelId="{3B337763-8DAC-4BB3-BBBD-6EA21835ED10}" type="pres">
      <dgm:prSet presAssocID="{CEEF6BBC-31C7-476D-A14B-16DA19254143}" presName="sibTrans" presStyleLbl="sibTrans2D1" presStyleIdx="7" presStyleCnt="13"/>
      <dgm:spPr/>
      <dgm:t>
        <a:bodyPr/>
        <a:lstStyle/>
        <a:p>
          <a:endParaRPr lang="en-US"/>
        </a:p>
      </dgm:t>
    </dgm:pt>
    <dgm:pt modelId="{F98671B2-0295-41F0-8109-935C5E3BDA23}" type="pres">
      <dgm:prSet presAssocID="{CEEF6BBC-31C7-476D-A14B-16DA19254143}" presName="connectorText" presStyleLbl="sibTrans2D1" presStyleIdx="7" presStyleCnt="13"/>
      <dgm:spPr/>
      <dgm:t>
        <a:bodyPr/>
        <a:lstStyle/>
        <a:p>
          <a:endParaRPr lang="en-US"/>
        </a:p>
      </dgm:t>
    </dgm:pt>
    <dgm:pt modelId="{6D2DBA58-10FB-427A-9172-4E7A2FE503A9}" type="pres">
      <dgm:prSet presAssocID="{35E09255-C112-4D4B-8B53-28C7472A32DC}" presName="node" presStyleLbl="node1" presStyleIdx="8" presStyleCnt="14">
        <dgm:presLayoutVars>
          <dgm:bulletEnabled val="1"/>
        </dgm:presLayoutVars>
      </dgm:prSet>
      <dgm:spPr/>
      <dgm:t>
        <a:bodyPr/>
        <a:lstStyle/>
        <a:p>
          <a:endParaRPr lang="en-US"/>
        </a:p>
      </dgm:t>
    </dgm:pt>
    <dgm:pt modelId="{14E60B49-28BD-4E0D-8BD7-C3794EA24097}" type="pres">
      <dgm:prSet presAssocID="{58F7A500-8956-4359-A1EF-A3746AB75994}" presName="sibTrans" presStyleLbl="sibTrans2D1" presStyleIdx="8" presStyleCnt="13"/>
      <dgm:spPr/>
      <dgm:t>
        <a:bodyPr/>
        <a:lstStyle/>
        <a:p>
          <a:endParaRPr lang="en-US"/>
        </a:p>
      </dgm:t>
    </dgm:pt>
    <dgm:pt modelId="{72B80E1B-78FF-4B44-AD86-47A0889D1FFE}" type="pres">
      <dgm:prSet presAssocID="{58F7A500-8956-4359-A1EF-A3746AB75994}" presName="connectorText" presStyleLbl="sibTrans2D1" presStyleIdx="8" presStyleCnt="13"/>
      <dgm:spPr/>
      <dgm:t>
        <a:bodyPr/>
        <a:lstStyle/>
        <a:p>
          <a:endParaRPr lang="en-US"/>
        </a:p>
      </dgm:t>
    </dgm:pt>
    <dgm:pt modelId="{A834ABF3-A833-448C-9EC5-9C3E5CE7460B}" type="pres">
      <dgm:prSet presAssocID="{8C1DF438-9E72-48F8-BB4F-BAB811553C1C}" presName="node" presStyleLbl="node1" presStyleIdx="9" presStyleCnt="14">
        <dgm:presLayoutVars>
          <dgm:bulletEnabled val="1"/>
        </dgm:presLayoutVars>
      </dgm:prSet>
      <dgm:spPr/>
      <dgm:t>
        <a:bodyPr/>
        <a:lstStyle/>
        <a:p>
          <a:endParaRPr lang="en-US"/>
        </a:p>
      </dgm:t>
    </dgm:pt>
    <dgm:pt modelId="{42591274-E0CA-4794-858D-FA728E6550B5}" type="pres">
      <dgm:prSet presAssocID="{BDEC5198-A9B3-4D76-98F7-35B5564BE77E}" presName="sibTrans" presStyleLbl="sibTrans2D1" presStyleIdx="9" presStyleCnt="13"/>
      <dgm:spPr/>
      <dgm:t>
        <a:bodyPr/>
        <a:lstStyle/>
        <a:p>
          <a:endParaRPr lang="en-US"/>
        </a:p>
      </dgm:t>
    </dgm:pt>
    <dgm:pt modelId="{86B6E6D7-BE1F-4F34-B326-74AAC1FC5518}" type="pres">
      <dgm:prSet presAssocID="{BDEC5198-A9B3-4D76-98F7-35B5564BE77E}" presName="connectorText" presStyleLbl="sibTrans2D1" presStyleIdx="9" presStyleCnt="13"/>
      <dgm:spPr/>
      <dgm:t>
        <a:bodyPr/>
        <a:lstStyle/>
        <a:p>
          <a:endParaRPr lang="en-US"/>
        </a:p>
      </dgm:t>
    </dgm:pt>
    <dgm:pt modelId="{AFD3AA10-1677-4AD1-B92D-7F220FA52C39}" type="pres">
      <dgm:prSet presAssocID="{0F9DC29F-7FB8-45D6-BBE4-F8AE1943ED4C}" presName="node" presStyleLbl="node1" presStyleIdx="10" presStyleCnt="14">
        <dgm:presLayoutVars>
          <dgm:bulletEnabled val="1"/>
        </dgm:presLayoutVars>
      </dgm:prSet>
      <dgm:spPr/>
      <dgm:t>
        <a:bodyPr/>
        <a:lstStyle/>
        <a:p>
          <a:endParaRPr lang="en-US"/>
        </a:p>
      </dgm:t>
    </dgm:pt>
    <dgm:pt modelId="{02549F9E-7DE5-40B6-9C54-F0010B411823}" type="pres">
      <dgm:prSet presAssocID="{D74FA7B2-B2D9-4583-B67B-4C43B6262598}" presName="sibTrans" presStyleLbl="sibTrans2D1" presStyleIdx="10" presStyleCnt="13"/>
      <dgm:spPr/>
      <dgm:t>
        <a:bodyPr/>
        <a:lstStyle/>
        <a:p>
          <a:endParaRPr lang="en-US"/>
        </a:p>
      </dgm:t>
    </dgm:pt>
    <dgm:pt modelId="{499BE36D-60EB-464F-A995-727E1E8136AE}" type="pres">
      <dgm:prSet presAssocID="{D74FA7B2-B2D9-4583-B67B-4C43B6262598}" presName="connectorText" presStyleLbl="sibTrans2D1" presStyleIdx="10" presStyleCnt="13"/>
      <dgm:spPr/>
      <dgm:t>
        <a:bodyPr/>
        <a:lstStyle/>
        <a:p>
          <a:endParaRPr lang="en-US"/>
        </a:p>
      </dgm:t>
    </dgm:pt>
    <dgm:pt modelId="{9707D441-6262-4CD1-9540-E1CBAD59E713}" type="pres">
      <dgm:prSet presAssocID="{7600EAFF-8BD5-45B3-AE64-A0EE243361E2}" presName="node" presStyleLbl="node1" presStyleIdx="11" presStyleCnt="14">
        <dgm:presLayoutVars>
          <dgm:bulletEnabled val="1"/>
        </dgm:presLayoutVars>
      </dgm:prSet>
      <dgm:spPr/>
      <dgm:t>
        <a:bodyPr/>
        <a:lstStyle/>
        <a:p>
          <a:endParaRPr lang="en-US"/>
        </a:p>
      </dgm:t>
    </dgm:pt>
    <dgm:pt modelId="{7092A4C2-BF20-42B8-90CE-116866F868B2}" type="pres">
      <dgm:prSet presAssocID="{5E902BB8-E95C-4125-97EC-8DAF94B9FBCD}" presName="sibTrans" presStyleLbl="sibTrans2D1" presStyleIdx="11" presStyleCnt="13"/>
      <dgm:spPr/>
      <dgm:t>
        <a:bodyPr/>
        <a:lstStyle/>
        <a:p>
          <a:endParaRPr lang="en-US"/>
        </a:p>
      </dgm:t>
    </dgm:pt>
    <dgm:pt modelId="{F062F827-F8E5-4CFA-BC38-74169037ED83}" type="pres">
      <dgm:prSet presAssocID="{5E902BB8-E95C-4125-97EC-8DAF94B9FBCD}" presName="connectorText" presStyleLbl="sibTrans2D1" presStyleIdx="11" presStyleCnt="13"/>
      <dgm:spPr/>
      <dgm:t>
        <a:bodyPr/>
        <a:lstStyle/>
        <a:p>
          <a:endParaRPr lang="en-US"/>
        </a:p>
      </dgm:t>
    </dgm:pt>
    <dgm:pt modelId="{0DFA0EF0-BE4C-4E1C-A3D0-8374213B7FFA}" type="pres">
      <dgm:prSet presAssocID="{FAED34B2-3844-4E14-8C07-A4373D421AA3}" presName="node" presStyleLbl="node1" presStyleIdx="12" presStyleCnt="14">
        <dgm:presLayoutVars>
          <dgm:bulletEnabled val="1"/>
        </dgm:presLayoutVars>
      </dgm:prSet>
      <dgm:spPr/>
      <dgm:t>
        <a:bodyPr/>
        <a:lstStyle/>
        <a:p>
          <a:endParaRPr lang="en-US"/>
        </a:p>
      </dgm:t>
    </dgm:pt>
    <dgm:pt modelId="{F5174F05-1315-4534-A97B-7DA0E054CA85}" type="pres">
      <dgm:prSet presAssocID="{8A95D38E-A074-4781-AADE-F144386BF0AB}" presName="sibTrans" presStyleLbl="sibTrans2D1" presStyleIdx="12" presStyleCnt="13"/>
      <dgm:spPr/>
      <dgm:t>
        <a:bodyPr/>
        <a:lstStyle/>
        <a:p>
          <a:endParaRPr lang="en-US"/>
        </a:p>
      </dgm:t>
    </dgm:pt>
    <dgm:pt modelId="{98C51E7C-47E4-4616-96FB-000A7FC719D9}" type="pres">
      <dgm:prSet presAssocID="{8A95D38E-A074-4781-AADE-F144386BF0AB}" presName="connectorText" presStyleLbl="sibTrans2D1" presStyleIdx="12" presStyleCnt="13"/>
      <dgm:spPr/>
      <dgm:t>
        <a:bodyPr/>
        <a:lstStyle/>
        <a:p>
          <a:endParaRPr lang="en-US"/>
        </a:p>
      </dgm:t>
    </dgm:pt>
    <dgm:pt modelId="{FFD0A568-CD44-4DEE-878D-9373E8A137F6}" type="pres">
      <dgm:prSet presAssocID="{FDA7FFD3-25D7-4175-BD29-F514ADBF1E78}" presName="node" presStyleLbl="node1" presStyleIdx="13" presStyleCnt="14">
        <dgm:presLayoutVars>
          <dgm:bulletEnabled val="1"/>
        </dgm:presLayoutVars>
      </dgm:prSet>
      <dgm:spPr/>
      <dgm:t>
        <a:bodyPr/>
        <a:lstStyle/>
        <a:p>
          <a:endParaRPr lang="en-US"/>
        </a:p>
      </dgm:t>
    </dgm:pt>
  </dgm:ptLst>
  <dgm:cxnLst>
    <dgm:cxn modelId="{A2B69E40-A3E9-4073-BFC1-D970DB69617C}" srcId="{DDD05048-8CF8-427E-9C7B-82D0B1153C0A}" destId="{678367F7-C11A-424E-B454-B8DD8E37EA9B}" srcOrd="6" destOrd="0" parTransId="{909B207A-BB25-4D4C-A9B5-4D298A3D5998}" sibTransId="{087F234F-1321-442A-887B-10568CCAD521}"/>
    <dgm:cxn modelId="{E9280DD7-3D37-4C6F-9842-382EE5FD275C}" type="presOf" srcId="{0F9DC29F-7FB8-45D6-BBE4-F8AE1943ED4C}" destId="{AFD3AA10-1677-4AD1-B92D-7F220FA52C39}" srcOrd="0" destOrd="0" presId="urn:microsoft.com/office/officeart/2005/8/layout/process1"/>
    <dgm:cxn modelId="{D9E81AAA-ACD4-4558-8DF5-C0B9E436F675}" type="presOf" srcId="{3A278A3D-EFE3-4C87-BB32-8CF83AACE0CD}" destId="{A6EDA861-DF7A-41A5-A6CB-EE4D45B9BD7E}" srcOrd="0" destOrd="0" presId="urn:microsoft.com/office/officeart/2005/8/layout/process1"/>
    <dgm:cxn modelId="{E1F6A193-B364-4EE9-AEB8-08F1F9884484}" srcId="{DDD05048-8CF8-427E-9C7B-82D0B1153C0A}" destId="{D6CE1DE4-8842-4F2E-8832-9914F3644321}" srcOrd="2" destOrd="0" parTransId="{9CC50D0D-044B-4917-A850-672628226611}" sibTransId="{9D598DEC-3B10-4CD6-8405-01577463E3F6}"/>
    <dgm:cxn modelId="{B5C13046-34B4-47CB-9731-5034D0520996}" srcId="{DDD05048-8CF8-427E-9C7B-82D0B1153C0A}" destId="{8D1D7E9A-F120-400A-94A4-D5C1F7420892}" srcOrd="3" destOrd="0" parTransId="{73D5BC89-7128-4F9B-A44B-DE7BDC4C9F7F}" sibTransId="{DCB175B5-70A1-4CE7-B735-36FD35EB9174}"/>
    <dgm:cxn modelId="{DB9AB7C6-3B47-474C-BB6B-7EFF56CD761F}" type="presOf" srcId="{9E3FA683-657A-41B4-8D7E-9554B44145D2}" destId="{F66EB83B-6054-414A-8DDF-4079C55D0702}" srcOrd="1" destOrd="0" presId="urn:microsoft.com/office/officeart/2005/8/layout/process1"/>
    <dgm:cxn modelId="{52F7C3C6-84FC-4811-99CC-D50C32EC502E}" type="presOf" srcId="{5E902BB8-E95C-4125-97EC-8DAF94B9FBCD}" destId="{F062F827-F8E5-4CFA-BC38-74169037ED83}" srcOrd="1" destOrd="0" presId="urn:microsoft.com/office/officeart/2005/8/layout/process1"/>
    <dgm:cxn modelId="{588F771D-A840-49FD-922F-AFC9540E97E5}" srcId="{DDD05048-8CF8-427E-9C7B-82D0B1153C0A}" destId="{AFBAD34F-F8A9-4F57-8D39-8FF9444599DE}" srcOrd="1" destOrd="0" parTransId="{67413967-AC13-4C5B-94D6-1E00822E5AA4}" sibTransId="{7E8D1E1F-3C36-4696-BF8C-12C79B48CC69}"/>
    <dgm:cxn modelId="{2EE1FA44-F427-4F5D-B101-6C3C0B2A4BA4}" srcId="{DDD05048-8CF8-427E-9C7B-82D0B1153C0A}" destId="{7600EAFF-8BD5-45B3-AE64-A0EE243361E2}" srcOrd="11" destOrd="0" parTransId="{AB64C4FD-84CF-4579-9A83-AC62CB8E811A}" sibTransId="{5E902BB8-E95C-4125-97EC-8DAF94B9FBCD}"/>
    <dgm:cxn modelId="{0C365E4F-E3A8-4D07-A71D-44D6566A5ED4}" type="presOf" srcId="{BDEC5198-A9B3-4D76-98F7-35B5564BE77E}" destId="{86B6E6D7-BE1F-4F34-B326-74AAC1FC5518}" srcOrd="1" destOrd="0" presId="urn:microsoft.com/office/officeart/2005/8/layout/process1"/>
    <dgm:cxn modelId="{1FAEAFB4-D13B-45E4-BE31-83D2A12E7289}" type="presOf" srcId="{58F7A500-8956-4359-A1EF-A3746AB75994}" destId="{14E60B49-28BD-4E0D-8BD7-C3794EA24097}" srcOrd="0" destOrd="0" presId="urn:microsoft.com/office/officeart/2005/8/layout/process1"/>
    <dgm:cxn modelId="{74D3BE0C-B9DA-459B-A0BF-485ECE72C5BC}" type="presOf" srcId="{5C3E4436-7634-43D2-8906-F75F761A811C}" destId="{CC0CD1B6-A797-41BF-8418-FA6BCD328236}" srcOrd="0" destOrd="0" presId="urn:microsoft.com/office/officeart/2005/8/layout/process1"/>
    <dgm:cxn modelId="{D55E29D7-A2C1-46DD-86A7-AA462A656250}" type="presOf" srcId="{7E8D1E1F-3C36-4696-BF8C-12C79B48CC69}" destId="{A3293358-F0F4-4A0A-A196-CEABDD2DF278}" srcOrd="1" destOrd="0" presId="urn:microsoft.com/office/officeart/2005/8/layout/process1"/>
    <dgm:cxn modelId="{3047134C-357B-4DB3-95F0-546975DC9AAD}" type="presOf" srcId="{9D598DEC-3B10-4CD6-8405-01577463E3F6}" destId="{15263908-EA1A-48FB-9B83-2C8FE9301399}" srcOrd="0" destOrd="0" presId="urn:microsoft.com/office/officeart/2005/8/layout/process1"/>
    <dgm:cxn modelId="{A20C1409-2820-4126-B326-0C38359909F0}" type="presOf" srcId="{D74FA7B2-B2D9-4583-B67B-4C43B6262598}" destId="{499BE36D-60EB-464F-A995-727E1E8136AE}" srcOrd="1" destOrd="0" presId="urn:microsoft.com/office/officeart/2005/8/layout/process1"/>
    <dgm:cxn modelId="{5428DF01-7971-480A-BE22-2BC61CE41D5D}" type="presOf" srcId="{DDD05048-8CF8-427E-9C7B-82D0B1153C0A}" destId="{51CA960A-B15F-4B2A-AAE5-BBD01DEAF38E}" srcOrd="0" destOrd="0" presId="urn:microsoft.com/office/officeart/2005/8/layout/process1"/>
    <dgm:cxn modelId="{AECC9B94-BF5F-49AF-9ED3-186D9BFE6371}" srcId="{DDD05048-8CF8-427E-9C7B-82D0B1153C0A}" destId="{FAED34B2-3844-4E14-8C07-A4373D421AA3}" srcOrd="12" destOrd="0" parTransId="{0FE8B0F0-3222-4D0D-848F-26FCD2A7133B}" sibTransId="{8A95D38E-A074-4781-AADE-F144386BF0AB}"/>
    <dgm:cxn modelId="{1A5C7862-A232-4294-B368-792302F3E9D6}" type="presOf" srcId="{29BEDF32-2F44-409B-BFA9-22D5E8887842}" destId="{BDE5F64C-2E81-4EF8-A169-327A1A185AC5}" srcOrd="1" destOrd="0" presId="urn:microsoft.com/office/officeart/2005/8/layout/process1"/>
    <dgm:cxn modelId="{4D09A972-7C14-4EF6-B468-4694052075EE}" type="presOf" srcId="{5E902BB8-E95C-4125-97EC-8DAF94B9FBCD}" destId="{7092A4C2-BF20-42B8-90CE-116866F868B2}" srcOrd="0" destOrd="0" presId="urn:microsoft.com/office/officeart/2005/8/layout/process1"/>
    <dgm:cxn modelId="{D1089932-CD2E-4558-8193-C6D946AC610F}" type="presOf" srcId="{FDA7FFD3-25D7-4175-BD29-F514ADBF1E78}" destId="{FFD0A568-CD44-4DEE-878D-9373E8A137F6}" srcOrd="0" destOrd="0" presId="urn:microsoft.com/office/officeart/2005/8/layout/process1"/>
    <dgm:cxn modelId="{B117E3B3-115D-4DC8-9641-0C75A86CFACE}" type="presOf" srcId="{8D1D7E9A-F120-400A-94A4-D5C1F7420892}" destId="{84971CC8-CEA4-4F7F-AC69-3D507D8749D7}" srcOrd="0" destOrd="0" presId="urn:microsoft.com/office/officeart/2005/8/layout/process1"/>
    <dgm:cxn modelId="{B67FA171-2DA9-4B06-BFD9-7558C03F2A36}" type="presOf" srcId="{D6CE1DE4-8842-4F2E-8832-9914F3644321}" destId="{74AA1A5D-E205-4CF2-9DB3-A7C36A82A2B8}" srcOrd="0" destOrd="0" presId="urn:microsoft.com/office/officeart/2005/8/layout/process1"/>
    <dgm:cxn modelId="{FD9E0FAD-9A73-416D-A315-30BC191DA8E0}" srcId="{DDD05048-8CF8-427E-9C7B-82D0B1153C0A}" destId="{35E09255-C112-4D4B-8B53-28C7472A32DC}" srcOrd="8" destOrd="0" parTransId="{B76C5B91-B4BF-4147-ADFC-E998DAE6DF30}" sibTransId="{58F7A500-8956-4359-A1EF-A3746AB75994}"/>
    <dgm:cxn modelId="{CE0F4293-B0E2-431F-94D5-A8792E43BBA4}" type="presOf" srcId="{678367F7-C11A-424E-B454-B8DD8E37EA9B}" destId="{92F3F67F-9311-4922-B650-18B61E993372}" srcOrd="0" destOrd="0" presId="urn:microsoft.com/office/officeart/2005/8/layout/process1"/>
    <dgm:cxn modelId="{577F8D7F-E2C6-4944-85F0-9BCD6C73C59F}" type="presOf" srcId="{CEEF6BBC-31C7-476D-A14B-16DA19254143}" destId="{3B337763-8DAC-4BB3-BBBD-6EA21835ED10}" srcOrd="0" destOrd="0" presId="urn:microsoft.com/office/officeart/2005/8/layout/process1"/>
    <dgm:cxn modelId="{F9A005FF-97D6-4C26-85F8-54970B39EA38}" srcId="{DDD05048-8CF8-427E-9C7B-82D0B1153C0A}" destId="{888295F7-9D01-4AD9-81B4-7056EFF8EC1E}" srcOrd="5" destOrd="0" parTransId="{EA6C7BF9-631A-4EB2-ABB4-8A41A7457489}" sibTransId="{A10FB778-6A10-4C93-933F-C294F26D13E8}"/>
    <dgm:cxn modelId="{CB77DE2F-26AA-4630-9C4A-3BE8C871BE7C}" type="presOf" srcId="{A10FB778-6A10-4C93-933F-C294F26D13E8}" destId="{81729036-E77D-4B57-9345-040625422410}" srcOrd="1" destOrd="0" presId="urn:microsoft.com/office/officeart/2005/8/layout/process1"/>
    <dgm:cxn modelId="{EFE28EDF-C4CD-4185-929C-52CA173208E8}" srcId="{DDD05048-8CF8-427E-9C7B-82D0B1153C0A}" destId="{5C3E4436-7634-43D2-8906-F75F761A811C}" srcOrd="4" destOrd="0" parTransId="{8D630717-2A2A-464B-9A90-540D51221B0D}" sibTransId="{9E3FA683-657A-41B4-8D7E-9554B44145D2}"/>
    <dgm:cxn modelId="{A84E9A7F-64C9-45DF-88BC-D7BC4F68250E}" srcId="{DDD05048-8CF8-427E-9C7B-82D0B1153C0A}" destId="{8F20E9C2-0722-4AB2-B550-CD9B390262EB}" srcOrd="0" destOrd="0" parTransId="{17134E16-35E9-4859-BD67-B6BD9900E354}" sibTransId="{29BEDF32-2F44-409B-BFA9-22D5E8887842}"/>
    <dgm:cxn modelId="{18BF0780-F95D-4769-AE70-EF92FF87C9B6}" type="presOf" srcId="{8F20E9C2-0722-4AB2-B550-CD9B390262EB}" destId="{25296B24-4C15-4D4B-937F-E0D075EF4D6B}" srcOrd="0" destOrd="0" presId="urn:microsoft.com/office/officeart/2005/8/layout/process1"/>
    <dgm:cxn modelId="{221E7D9D-E4C2-4FDD-B374-7931BD1B281C}" type="presOf" srcId="{8A95D38E-A074-4781-AADE-F144386BF0AB}" destId="{98C51E7C-47E4-4616-96FB-000A7FC719D9}" srcOrd="1" destOrd="0" presId="urn:microsoft.com/office/officeart/2005/8/layout/process1"/>
    <dgm:cxn modelId="{AAC4F3FB-ED7A-4A21-BC1C-A5E4FFCB8B5E}" type="presOf" srcId="{FAED34B2-3844-4E14-8C07-A4373D421AA3}" destId="{0DFA0EF0-BE4C-4E1C-A3D0-8374213B7FFA}" srcOrd="0" destOrd="0" presId="urn:microsoft.com/office/officeart/2005/8/layout/process1"/>
    <dgm:cxn modelId="{2F81133B-04CF-4D5A-903B-C8294AAABE46}" type="presOf" srcId="{DCB175B5-70A1-4CE7-B735-36FD35EB9174}" destId="{89BF1144-41A4-44E9-92FD-7402D2705F7E}" srcOrd="1" destOrd="0" presId="urn:microsoft.com/office/officeart/2005/8/layout/process1"/>
    <dgm:cxn modelId="{6D6F7362-B423-4B95-B9C9-46A61C15279B}" srcId="{DDD05048-8CF8-427E-9C7B-82D0B1153C0A}" destId="{0F9DC29F-7FB8-45D6-BBE4-F8AE1943ED4C}" srcOrd="10" destOrd="0" parTransId="{34AB8D16-1A1C-4FCC-88CF-FD02D56CC90A}" sibTransId="{D74FA7B2-B2D9-4583-B67B-4C43B6262598}"/>
    <dgm:cxn modelId="{116A4016-6304-458F-A1A7-23DC551A25E3}" type="presOf" srcId="{A10FB778-6A10-4C93-933F-C294F26D13E8}" destId="{84A064A1-4170-44BD-BC74-5E50B5AFFDD8}" srcOrd="0" destOrd="0" presId="urn:microsoft.com/office/officeart/2005/8/layout/process1"/>
    <dgm:cxn modelId="{DCAD0467-863C-4AE2-A823-1DC694307160}" type="presOf" srcId="{9E3FA683-657A-41B4-8D7E-9554B44145D2}" destId="{03DA14A6-31A4-4741-8066-3E777F43DE08}" srcOrd="0" destOrd="0" presId="urn:microsoft.com/office/officeart/2005/8/layout/process1"/>
    <dgm:cxn modelId="{39D4FF36-8C51-4790-8AC7-F605B372926E}" srcId="{DDD05048-8CF8-427E-9C7B-82D0B1153C0A}" destId="{3A278A3D-EFE3-4C87-BB32-8CF83AACE0CD}" srcOrd="7" destOrd="0" parTransId="{4B8FF447-421B-4B30-B98F-DCE539FE8F0B}" sibTransId="{CEEF6BBC-31C7-476D-A14B-16DA19254143}"/>
    <dgm:cxn modelId="{335789D8-56C9-4BCE-A5E4-19F4B989467E}" type="presOf" srcId="{8C1DF438-9E72-48F8-BB4F-BAB811553C1C}" destId="{A834ABF3-A833-448C-9EC5-9C3E5CE7460B}" srcOrd="0" destOrd="0" presId="urn:microsoft.com/office/officeart/2005/8/layout/process1"/>
    <dgm:cxn modelId="{6F5FBBAC-226D-4D70-8679-EE2F51B98927}" type="presOf" srcId="{8A95D38E-A074-4781-AADE-F144386BF0AB}" destId="{F5174F05-1315-4534-A97B-7DA0E054CA85}" srcOrd="0" destOrd="0" presId="urn:microsoft.com/office/officeart/2005/8/layout/process1"/>
    <dgm:cxn modelId="{FB1B5238-C76C-40C3-BD85-4034B3BDF308}" type="presOf" srcId="{888295F7-9D01-4AD9-81B4-7056EFF8EC1E}" destId="{72A07B49-36F8-4425-8FE4-C8DB1AA92A62}" srcOrd="0" destOrd="0" presId="urn:microsoft.com/office/officeart/2005/8/layout/process1"/>
    <dgm:cxn modelId="{BBA7FB02-4B90-461B-BCAB-652242CCD8F1}" type="presOf" srcId="{DCB175B5-70A1-4CE7-B735-36FD35EB9174}" destId="{51784101-37CB-4647-BB5F-6149C14387C0}" srcOrd="0" destOrd="0" presId="urn:microsoft.com/office/officeart/2005/8/layout/process1"/>
    <dgm:cxn modelId="{2A250385-56ED-48D8-9F9D-AC009C0F737A}" srcId="{DDD05048-8CF8-427E-9C7B-82D0B1153C0A}" destId="{FDA7FFD3-25D7-4175-BD29-F514ADBF1E78}" srcOrd="13" destOrd="0" parTransId="{1B21F587-9152-411F-8C79-38608BDDE9E5}" sibTransId="{DA6D4495-E8C3-4D0B-AA18-0259E54616E3}"/>
    <dgm:cxn modelId="{559FCF5D-59AE-4436-89B7-0BDF5A41BF08}" type="presOf" srcId="{CEEF6BBC-31C7-476D-A14B-16DA19254143}" destId="{F98671B2-0295-41F0-8109-935C5E3BDA23}" srcOrd="1" destOrd="0" presId="urn:microsoft.com/office/officeart/2005/8/layout/process1"/>
    <dgm:cxn modelId="{BC55185C-6EE8-4AC7-BC42-B4E970BFB104}" type="presOf" srcId="{087F234F-1321-442A-887B-10568CCAD521}" destId="{2315BC8E-4AA2-4B63-AA65-E8497E9CABAE}" srcOrd="0" destOrd="0" presId="urn:microsoft.com/office/officeart/2005/8/layout/process1"/>
    <dgm:cxn modelId="{1EABE0AB-3EB8-4680-8E66-A772ABB04916}" type="presOf" srcId="{087F234F-1321-442A-887B-10568CCAD521}" destId="{4AF50011-6570-42C3-BDB5-3273C1A3537A}" srcOrd="1" destOrd="0" presId="urn:microsoft.com/office/officeart/2005/8/layout/process1"/>
    <dgm:cxn modelId="{2FF783B0-3908-4FDF-8B9F-576B0FEA4423}" type="presOf" srcId="{29BEDF32-2F44-409B-BFA9-22D5E8887842}" destId="{3F9CE823-9186-437A-9CE9-9B503CAEEB45}" srcOrd="0" destOrd="0" presId="urn:microsoft.com/office/officeart/2005/8/layout/process1"/>
    <dgm:cxn modelId="{A88FF46B-4A6C-48F8-A48A-AD84223771D5}" type="presOf" srcId="{7E8D1E1F-3C36-4696-BF8C-12C79B48CC69}" destId="{D6E763A1-AED0-43FB-9BD8-433180A1635C}" srcOrd="0" destOrd="0" presId="urn:microsoft.com/office/officeart/2005/8/layout/process1"/>
    <dgm:cxn modelId="{256B5E67-A6C2-4F9B-9D16-261A02056EFE}" type="presOf" srcId="{D74FA7B2-B2D9-4583-B67B-4C43B6262598}" destId="{02549F9E-7DE5-40B6-9C54-F0010B411823}" srcOrd="0" destOrd="0" presId="urn:microsoft.com/office/officeart/2005/8/layout/process1"/>
    <dgm:cxn modelId="{5B92E3F0-1ECB-451F-AC68-D9E8EE2EDA4F}" srcId="{DDD05048-8CF8-427E-9C7B-82D0B1153C0A}" destId="{8C1DF438-9E72-48F8-BB4F-BAB811553C1C}" srcOrd="9" destOrd="0" parTransId="{C7492BFA-3D35-41E3-A9E0-549E0B9E618C}" sibTransId="{BDEC5198-A9B3-4D76-98F7-35B5564BE77E}"/>
    <dgm:cxn modelId="{E7F072BA-D215-46C7-BF69-55CE7A92C14B}" type="presOf" srcId="{BDEC5198-A9B3-4D76-98F7-35B5564BE77E}" destId="{42591274-E0CA-4794-858D-FA728E6550B5}" srcOrd="0" destOrd="0" presId="urn:microsoft.com/office/officeart/2005/8/layout/process1"/>
    <dgm:cxn modelId="{089775DC-B77E-46EB-9464-A17979D0C149}" type="presOf" srcId="{58F7A500-8956-4359-A1EF-A3746AB75994}" destId="{72B80E1B-78FF-4B44-AD86-47A0889D1FFE}" srcOrd="1" destOrd="0" presId="urn:microsoft.com/office/officeart/2005/8/layout/process1"/>
    <dgm:cxn modelId="{AF3A6D97-2D0E-4CB2-B175-9694C9AB0CEE}" type="presOf" srcId="{9D598DEC-3B10-4CD6-8405-01577463E3F6}" destId="{D8139020-9342-4ED5-B0E2-D886E24986C0}" srcOrd="1" destOrd="0" presId="urn:microsoft.com/office/officeart/2005/8/layout/process1"/>
    <dgm:cxn modelId="{2B0C660A-0358-4EB3-95D2-031158290853}" type="presOf" srcId="{7600EAFF-8BD5-45B3-AE64-A0EE243361E2}" destId="{9707D441-6262-4CD1-9540-E1CBAD59E713}" srcOrd="0" destOrd="0" presId="urn:microsoft.com/office/officeart/2005/8/layout/process1"/>
    <dgm:cxn modelId="{B90A23B5-C918-49C3-A956-D12F668C2F9D}" type="presOf" srcId="{AFBAD34F-F8A9-4F57-8D39-8FF9444599DE}" destId="{B33C4F88-BAB6-4FD6-B393-9E3ACFCCE0BF}" srcOrd="0" destOrd="0" presId="urn:microsoft.com/office/officeart/2005/8/layout/process1"/>
    <dgm:cxn modelId="{9DD7E09C-609F-4EEE-98C3-BC95E8A8B338}" type="presOf" srcId="{35E09255-C112-4D4B-8B53-28C7472A32DC}" destId="{6D2DBA58-10FB-427A-9172-4E7A2FE503A9}" srcOrd="0" destOrd="0" presId="urn:microsoft.com/office/officeart/2005/8/layout/process1"/>
    <dgm:cxn modelId="{E574C68A-D21A-47AE-B54E-0779C9DC7406}" type="presParOf" srcId="{51CA960A-B15F-4B2A-AAE5-BBD01DEAF38E}" destId="{25296B24-4C15-4D4B-937F-E0D075EF4D6B}" srcOrd="0" destOrd="0" presId="urn:microsoft.com/office/officeart/2005/8/layout/process1"/>
    <dgm:cxn modelId="{78EC35D1-68F4-4971-9752-A38DF1228F46}" type="presParOf" srcId="{51CA960A-B15F-4B2A-AAE5-BBD01DEAF38E}" destId="{3F9CE823-9186-437A-9CE9-9B503CAEEB45}" srcOrd="1" destOrd="0" presId="urn:microsoft.com/office/officeart/2005/8/layout/process1"/>
    <dgm:cxn modelId="{AF9EF988-EE3C-4864-A1DB-9CBAEF29C62C}" type="presParOf" srcId="{3F9CE823-9186-437A-9CE9-9B503CAEEB45}" destId="{BDE5F64C-2E81-4EF8-A169-327A1A185AC5}" srcOrd="0" destOrd="0" presId="urn:microsoft.com/office/officeart/2005/8/layout/process1"/>
    <dgm:cxn modelId="{5C93A6E6-3593-445A-8C56-9A445290EBA7}" type="presParOf" srcId="{51CA960A-B15F-4B2A-AAE5-BBD01DEAF38E}" destId="{B33C4F88-BAB6-4FD6-B393-9E3ACFCCE0BF}" srcOrd="2" destOrd="0" presId="urn:microsoft.com/office/officeart/2005/8/layout/process1"/>
    <dgm:cxn modelId="{C226BD84-72C8-45F5-8312-1971F4EFE44E}" type="presParOf" srcId="{51CA960A-B15F-4B2A-AAE5-BBD01DEAF38E}" destId="{D6E763A1-AED0-43FB-9BD8-433180A1635C}" srcOrd="3" destOrd="0" presId="urn:microsoft.com/office/officeart/2005/8/layout/process1"/>
    <dgm:cxn modelId="{28E5C5EE-E324-4692-B723-B878947B279A}" type="presParOf" srcId="{D6E763A1-AED0-43FB-9BD8-433180A1635C}" destId="{A3293358-F0F4-4A0A-A196-CEABDD2DF278}" srcOrd="0" destOrd="0" presId="urn:microsoft.com/office/officeart/2005/8/layout/process1"/>
    <dgm:cxn modelId="{105F3D85-34C5-4DED-8879-593B785E7C97}" type="presParOf" srcId="{51CA960A-B15F-4B2A-AAE5-BBD01DEAF38E}" destId="{74AA1A5D-E205-4CF2-9DB3-A7C36A82A2B8}" srcOrd="4" destOrd="0" presId="urn:microsoft.com/office/officeart/2005/8/layout/process1"/>
    <dgm:cxn modelId="{A518546F-BDE6-4B57-9C65-C429EABEE571}" type="presParOf" srcId="{51CA960A-B15F-4B2A-AAE5-BBD01DEAF38E}" destId="{15263908-EA1A-48FB-9B83-2C8FE9301399}" srcOrd="5" destOrd="0" presId="urn:microsoft.com/office/officeart/2005/8/layout/process1"/>
    <dgm:cxn modelId="{5D281A44-98CA-41B8-9F96-936F915303B3}" type="presParOf" srcId="{15263908-EA1A-48FB-9B83-2C8FE9301399}" destId="{D8139020-9342-4ED5-B0E2-D886E24986C0}" srcOrd="0" destOrd="0" presId="urn:microsoft.com/office/officeart/2005/8/layout/process1"/>
    <dgm:cxn modelId="{97A41DE0-9289-45DD-B5E8-18B8843F3F4E}" type="presParOf" srcId="{51CA960A-B15F-4B2A-AAE5-BBD01DEAF38E}" destId="{84971CC8-CEA4-4F7F-AC69-3D507D8749D7}" srcOrd="6" destOrd="0" presId="urn:microsoft.com/office/officeart/2005/8/layout/process1"/>
    <dgm:cxn modelId="{2D197B47-90FA-4A57-B406-9ECF32F32570}" type="presParOf" srcId="{51CA960A-B15F-4B2A-AAE5-BBD01DEAF38E}" destId="{51784101-37CB-4647-BB5F-6149C14387C0}" srcOrd="7" destOrd="0" presId="urn:microsoft.com/office/officeart/2005/8/layout/process1"/>
    <dgm:cxn modelId="{A079120C-391E-46A8-8571-A39E0DE59556}" type="presParOf" srcId="{51784101-37CB-4647-BB5F-6149C14387C0}" destId="{89BF1144-41A4-44E9-92FD-7402D2705F7E}" srcOrd="0" destOrd="0" presId="urn:microsoft.com/office/officeart/2005/8/layout/process1"/>
    <dgm:cxn modelId="{784348EA-6B93-4F87-8CAF-F0159FC660C0}" type="presParOf" srcId="{51CA960A-B15F-4B2A-AAE5-BBD01DEAF38E}" destId="{CC0CD1B6-A797-41BF-8418-FA6BCD328236}" srcOrd="8" destOrd="0" presId="urn:microsoft.com/office/officeart/2005/8/layout/process1"/>
    <dgm:cxn modelId="{81B411E5-DA47-43FD-8C6C-F3948BE91DFF}" type="presParOf" srcId="{51CA960A-B15F-4B2A-AAE5-BBD01DEAF38E}" destId="{03DA14A6-31A4-4741-8066-3E777F43DE08}" srcOrd="9" destOrd="0" presId="urn:microsoft.com/office/officeart/2005/8/layout/process1"/>
    <dgm:cxn modelId="{6984FDDB-7001-462C-A007-2216DC637449}" type="presParOf" srcId="{03DA14A6-31A4-4741-8066-3E777F43DE08}" destId="{F66EB83B-6054-414A-8DDF-4079C55D0702}" srcOrd="0" destOrd="0" presId="urn:microsoft.com/office/officeart/2005/8/layout/process1"/>
    <dgm:cxn modelId="{1DF63968-6DCD-4ADA-9400-FB5B612C9488}" type="presParOf" srcId="{51CA960A-B15F-4B2A-AAE5-BBD01DEAF38E}" destId="{72A07B49-36F8-4425-8FE4-C8DB1AA92A62}" srcOrd="10" destOrd="0" presId="urn:microsoft.com/office/officeart/2005/8/layout/process1"/>
    <dgm:cxn modelId="{05A8F23C-CC45-47C8-B0FA-25E3941D1CB7}" type="presParOf" srcId="{51CA960A-B15F-4B2A-AAE5-BBD01DEAF38E}" destId="{84A064A1-4170-44BD-BC74-5E50B5AFFDD8}" srcOrd="11" destOrd="0" presId="urn:microsoft.com/office/officeart/2005/8/layout/process1"/>
    <dgm:cxn modelId="{5C484C65-7B19-4843-9F71-F93397E6D7CD}" type="presParOf" srcId="{84A064A1-4170-44BD-BC74-5E50B5AFFDD8}" destId="{81729036-E77D-4B57-9345-040625422410}" srcOrd="0" destOrd="0" presId="urn:microsoft.com/office/officeart/2005/8/layout/process1"/>
    <dgm:cxn modelId="{AF35653E-FF56-475A-94BF-8CF33EA5AE34}" type="presParOf" srcId="{51CA960A-B15F-4B2A-AAE5-BBD01DEAF38E}" destId="{92F3F67F-9311-4922-B650-18B61E993372}" srcOrd="12" destOrd="0" presId="urn:microsoft.com/office/officeart/2005/8/layout/process1"/>
    <dgm:cxn modelId="{13E6A338-E721-4DEC-97A8-E98A9B37B1F6}" type="presParOf" srcId="{51CA960A-B15F-4B2A-AAE5-BBD01DEAF38E}" destId="{2315BC8E-4AA2-4B63-AA65-E8497E9CABAE}" srcOrd="13" destOrd="0" presId="urn:microsoft.com/office/officeart/2005/8/layout/process1"/>
    <dgm:cxn modelId="{C8BDB1B9-D02F-42D8-8F7E-A4B97C8FB9B6}" type="presParOf" srcId="{2315BC8E-4AA2-4B63-AA65-E8497E9CABAE}" destId="{4AF50011-6570-42C3-BDB5-3273C1A3537A}" srcOrd="0" destOrd="0" presId="urn:microsoft.com/office/officeart/2005/8/layout/process1"/>
    <dgm:cxn modelId="{97AA5E46-5408-4892-916D-5DF3D4FC95DE}" type="presParOf" srcId="{51CA960A-B15F-4B2A-AAE5-BBD01DEAF38E}" destId="{A6EDA861-DF7A-41A5-A6CB-EE4D45B9BD7E}" srcOrd="14" destOrd="0" presId="urn:microsoft.com/office/officeart/2005/8/layout/process1"/>
    <dgm:cxn modelId="{27883DFB-02F9-44DC-A232-AA2F847120EA}" type="presParOf" srcId="{51CA960A-B15F-4B2A-AAE5-BBD01DEAF38E}" destId="{3B337763-8DAC-4BB3-BBBD-6EA21835ED10}" srcOrd="15" destOrd="0" presId="urn:microsoft.com/office/officeart/2005/8/layout/process1"/>
    <dgm:cxn modelId="{4C3EE830-AF4C-491B-9266-7E6A9A62D991}" type="presParOf" srcId="{3B337763-8DAC-4BB3-BBBD-6EA21835ED10}" destId="{F98671B2-0295-41F0-8109-935C5E3BDA23}" srcOrd="0" destOrd="0" presId="urn:microsoft.com/office/officeart/2005/8/layout/process1"/>
    <dgm:cxn modelId="{2B552990-A53A-4262-A8EA-8F8DC95E9910}" type="presParOf" srcId="{51CA960A-B15F-4B2A-AAE5-BBD01DEAF38E}" destId="{6D2DBA58-10FB-427A-9172-4E7A2FE503A9}" srcOrd="16" destOrd="0" presId="urn:microsoft.com/office/officeart/2005/8/layout/process1"/>
    <dgm:cxn modelId="{5BAB647C-E5D2-4C0A-A77F-08B27D252756}" type="presParOf" srcId="{51CA960A-B15F-4B2A-AAE5-BBD01DEAF38E}" destId="{14E60B49-28BD-4E0D-8BD7-C3794EA24097}" srcOrd="17" destOrd="0" presId="urn:microsoft.com/office/officeart/2005/8/layout/process1"/>
    <dgm:cxn modelId="{F4D452D5-F633-46AA-9B4F-33420A05B5EB}" type="presParOf" srcId="{14E60B49-28BD-4E0D-8BD7-C3794EA24097}" destId="{72B80E1B-78FF-4B44-AD86-47A0889D1FFE}" srcOrd="0" destOrd="0" presId="urn:microsoft.com/office/officeart/2005/8/layout/process1"/>
    <dgm:cxn modelId="{869D8C27-81F3-400D-951E-83211546A96B}" type="presParOf" srcId="{51CA960A-B15F-4B2A-AAE5-BBD01DEAF38E}" destId="{A834ABF3-A833-448C-9EC5-9C3E5CE7460B}" srcOrd="18" destOrd="0" presId="urn:microsoft.com/office/officeart/2005/8/layout/process1"/>
    <dgm:cxn modelId="{30579259-EBB3-4973-9F45-3DD94D83A191}" type="presParOf" srcId="{51CA960A-B15F-4B2A-AAE5-BBD01DEAF38E}" destId="{42591274-E0CA-4794-858D-FA728E6550B5}" srcOrd="19" destOrd="0" presId="urn:microsoft.com/office/officeart/2005/8/layout/process1"/>
    <dgm:cxn modelId="{1B28091F-0DAB-4788-B8C4-C0C005A71048}" type="presParOf" srcId="{42591274-E0CA-4794-858D-FA728E6550B5}" destId="{86B6E6D7-BE1F-4F34-B326-74AAC1FC5518}" srcOrd="0" destOrd="0" presId="urn:microsoft.com/office/officeart/2005/8/layout/process1"/>
    <dgm:cxn modelId="{FA928295-B156-408D-B4EB-4B213C139D51}" type="presParOf" srcId="{51CA960A-B15F-4B2A-AAE5-BBD01DEAF38E}" destId="{AFD3AA10-1677-4AD1-B92D-7F220FA52C39}" srcOrd="20" destOrd="0" presId="urn:microsoft.com/office/officeart/2005/8/layout/process1"/>
    <dgm:cxn modelId="{4D9EBDD1-F7F2-4990-B532-E78AAF926260}" type="presParOf" srcId="{51CA960A-B15F-4B2A-AAE5-BBD01DEAF38E}" destId="{02549F9E-7DE5-40B6-9C54-F0010B411823}" srcOrd="21" destOrd="0" presId="urn:microsoft.com/office/officeart/2005/8/layout/process1"/>
    <dgm:cxn modelId="{0F5D6CFA-96ED-4185-9022-C2F748994103}" type="presParOf" srcId="{02549F9E-7DE5-40B6-9C54-F0010B411823}" destId="{499BE36D-60EB-464F-A995-727E1E8136AE}" srcOrd="0" destOrd="0" presId="urn:microsoft.com/office/officeart/2005/8/layout/process1"/>
    <dgm:cxn modelId="{99A91E85-8DB8-4A06-A5EF-A57F5EA919B4}" type="presParOf" srcId="{51CA960A-B15F-4B2A-AAE5-BBD01DEAF38E}" destId="{9707D441-6262-4CD1-9540-E1CBAD59E713}" srcOrd="22" destOrd="0" presId="urn:microsoft.com/office/officeart/2005/8/layout/process1"/>
    <dgm:cxn modelId="{9A315FB4-6721-4512-A988-B4584AFBBAC0}" type="presParOf" srcId="{51CA960A-B15F-4B2A-AAE5-BBD01DEAF38E}" destId="{7092A4C2-BF20-42B8-90CE-116866F868B2}" srcOrd="23" destOrd="0" presId="urn:microsoft.com/office/officeart/2005/8/layout/process1"/>
    <dgm:cxn modelId="{5F9FA3E7-A90A-4074-A95F-67F7535E32AF}" type="presParOf" srcId="{7092A4C2-BF20-42B8-90CE-116866F868B2}" destId="{F062F827-F8E5-4CFA-BC38-74169037ED83}" srcOrd="0" destOrd="0" presId="urn:microsoft.com/office/officeart/2005/8/layout/process1"/>
    <dgm:cxn modelId="{6429426A-8484-4F64-B38B-D2FBAF2B55A9}" type="presParOf" srcId="{51CA960A-B15F-4B2A-AAE5-BBD01DEAF38E}" destId="{0DFA0EF0-BE4C-4E1C-A3D0-8374213B7FFA}" srcOrd="24" destOrd="0" presId="urn:microsoft.com/office/officeart/2005/8/layout/process1"/>
    <dgm:cxn modelId="{B134BB50-D38E-441D-BAA2-A88145CFDBD5}" type="presParOf" srcId="{51CA960A-B15F-4B2A-AAE5-BBD01DEAF38E}" destId="{F5174F05-1315-4534-A97B-7DA0E054CA85}" srcOrd="25" destOrd="0" presId="urn:microsoft.com/office/officeart/2005/8/layout/process1"/>
    <dgm:cxn modelId="{7E2E7929-BA1F-4D6F-9544-1FEB4B799F25}" type="presParOf" srcId="{F5174F05-1315-4534-A97B-7DA0E054CA85}" destId="{98C51E7C-47E4-4616-96FB-000A7FC719D9}" srcOrd="0" destOrd="0" presId="urn:microsoft.com/office/officeart/2005/8/layout/process1"/>
    <dgm:cxn modelId="{047261BD-5D1E-470E-9F71-60102EF27666}" type="presParOf" srcId="{51CA960A-B15F-4B2A-AAE5-BBD01DEAF38E}" destId="{FFD0A568-CD44-4DEE-878D-9373E8A137F6}" srcOrd="2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D05048-8CF8-427E-9C7B-82D0B1153C0A}" type="doc">
      <dgm:prSet loTypeId="urn:microsoft.com/office/officeart/2005/8/layout/process1" loCatId="process" qsTypeId="urn:microsoft.com/office/officeart/2005/8/quickstyle/simple1" qsCatId="simple" csTypeId="urn:microsoft.com/office/officeart/2005/8/colors/accent1_2" csCatId="accent1" phldr="1"/>
      <dgm:spPr/>
    </dgm:pt>
    <dgm:pt modelId="{8F20E9C2-0722-4AB2-B550-CD9B390262EB}">
      <dgm:prSet phldrT="[Text]" custT="1"/>
      <dgm:spPr>
        <a:solidFill>
          <a:srgbClr val="92D050"/>
        </a:solidFill>
      </dgm:spPr>
      <dgm:t>
        <a:bodyPr/>
        <a:lstStyle/>
        <a:p>
          <a:r>
            <a:rPr lang="he-IL" sz="1600" dirty="0"/>
            <a:t>1</a:t>
          </a:r>
          <a:endParaRPr lang="en-US" sz="1600" dirty="0"/>
        </a:p>
      </dgm:t>
    </dgm:pt>
    <dgm:pt modelId="{17134E16-35E9-4859-BD67-B6BD9900E354}" type="parTrans" cxnId="{A84E9A7F-64C9-45DF-88BC-D7BC4F68250E}">
      <dgm:prSet/>
      <dgm:spPr/>
      <dgm:t>
        <a:bodyPr/>
        <a:lstStyle/>
        <a:p>
          <a:endParaRPr lang="en-US"/>
        </a:p>
      </dgm:t>
    </dgm:pt>
    <dgm:pt modelId="{29BEDF32-2F44-409B-BFA9-22D5E8887842}" type="sibTrans" cxnId="{A84E9A7F-64C9-45DF-88BC-D7BC4F68250E}">
      <dgm:prSet/>
      <dgm:spPr/>
      <dgm:t>
        <a:bodyPr/>
        <a:lstStyle/>
        <a:p>
          <a:endParaRPr lang="en-US"/>
        </a:p>
      </dgm:t>
    </dgm:pt>
    <dgm:pt modelId="{AFBAD34F-F8A9-4F57-8D39-8FF9444599DE}">
      <dgm:prSet phldrT="[Text]"/>
      <dgm:spPr>
        <a:solidFill>
          <a:schemeClr val="bg2">
            <a:lumMod val="60000"/>
            <a:lumOff val="40000"/>
          </a:schemeClr>
        </a:solidFill>
      </dgm:spPr>
      <dgm:t>
        <a:bodyPr/>
        <a:lstStyle/>
        <a:p>
          <a:r>
            <a:rPr lang="he-IL" dirty="0"/>
            <a:t>2</a:t>
          </a:r>
          <a:endParaRPr lang="en-US" dirty="0"/>
        </a:p>
      </dgm:t>
    </dgm:pt>
    <dgm:pt modelId="{67413967-AC13-4C5B-94D6-1E00822E5AA4}" type="parTrans" cxnId="{588F771D-A840-49FD-922F-AFC9540E97E5}">
      <dgm:prSet/>
      <dgm:spPr/>
      <dgm:t>
        <a:bodyPr/>
        <a:lstStyle/>
        <a:p>
          <a:endParaRPr lang="en-US"/>
        </a:p>
      </dgm:t>
    </dgm:pt>
    <dgm:pt modelId="{7E8D1E1F-3C36-4696-BF8C-12C79B48CC69}" type="sibTrans" cxnId="{588F771D-A840-49FD-922F-AFC9540E97E5}">
      <dgm:prSet/>
      <dgm:spPr/>
      <dgm:t>
        <a:bodyPr/>
        <a:lstStyle/>
        <a:p>
          <a:endParaRPr lang="en-US"/>
        </a:p>
      </dgm:t>
    </dgm:pt>
    <dgm:pt modelId="{D6CE1DE4-8842-4F2E-8832-9914F3644321}">
      <dgm:prSet phldrT="[Text]"/>
      <dgm:spPr>
        <a:solidFill>
          <a:schemeClr val="bg2">
            <a:lumMod val="60000"/>
            <a:lumOff val="40000"/>
          </a:schemeClr>
        </a:solidFill>
      </dgm:spPr>
      <dgm:t>
        <a:bodyPr/>
        <a:lstStyle/>
        <a:p>
          <a:r>
            <a:rPr lang="he-IL" dirty="0"/>
            <a:t>3</a:t>
          </a:r>
          <a:endParaRPr lang="en-US" dirty="0"/>
        </a:p>
      </dgm:t>
    </dgm:pt>
    <dgm:pt modelId="{9CC50D0D-044B-4917-A850-672628226611}" type="parTrans" cxnId="{E1F6A193-B364-4EE9-AEB8-08F1F9884484}">
      <dgm:prSet/>
      <dgm:spPr/>
      <dgm:t>
        <a:bodyPr/>
        <a:lstStyle/>
        <a:p>
          <a:endParaRPr lang="en-US"/>
        </a:p>
      </dgm:t>
    </dgm:pt>
    <dgm:pt modelId="{9D598DEC-3B10-4CD6-8405-01577463E3F6}" type="sibTrans" cxnId="{E1F6A193-B364-4EE9-AEB8-08F1F9884484}">
      <dgm:prSet/>
      <dgm:spPr/>
      <dgm:t>
        <a:bodyPr/>
        <a:lstStyle/>
        <a:p>
          <a:endParaRPr lang="en-US"/>
        </a:p>
      </dgm:t>
    </dgm:pt>
    <dgm:pt modelId="{8D1D7E9A-F120-400A-94A4-D5C1F7420892}">
      <dgm:prSet/>
      <dgm:spPr>
        <a:solidFill>
          <a:srgbClr val="92D050"/>
        </a:solidFill>
      </dgm:spPr>
      <dgm:t>
        <a:bodyPr/>
        <a:lstStyle/>
        <a:p>
          <a:r>
            <a:rPr lang="he-IL" dirty="0"/>
            <a:t>4</a:t>
          </a:r>
          <a:endParaRPr lang="en-US" dirty="0"/>
        </a:p>
      </dgm:t>
    </dgm:pt>
    <dgm:pt modelId="{73D5BC89-7128-4F9B-A44B-DE7BDC4C9F7F}" type="parTrans" cxnId="{B5C13046-34B4-47CB-9731-5034D0520996}">
      <dgm:prSet/>
      <dgm:spPr/>
      <dgm:t>
        <a:bodyPr/>
        <a:lstStyle/>
        <a:p>
          <a:endParaRPr lang="en-US"/>
        </a:p>
      </dgm:t>
    </dgm:pt>
    <dgm:pt modelId="{DCB175B5-70A1-4CE7-B735-36FD35EB9174}" type="sibTrans" cxnId="{B5C13046-34B4-47CB-9731-5034D0520996}">
      <dgm:prSet/>
      <dgm:spPr/>
      <dgm:t>
        <a:bodyPr/>
        <a:lstStyle/>
        <a:p>
          <a:endParaRPr lang="en-US"/>
        </a:p>
      </dgm:t>
    </dgm:pt>
    <dgm:pt modelId="{FDA7FFD3-25D7-4175-BD29-F514ADBF1E78}">
      <dgm:prSet/>
      <dgm:spPr>
        <a:solidFill>
          <a:schemeClr val="bg2">
            <a:lumMod val="60000"/>
            <a:lumOff val="40000"/>
          </a:schemeClr>
        </a:solidFill>
      </dgm:spPr>
      <dgm:t>
        <a:bodyPr/>
        <a:lstStyle/>
        <a:p>
          <a:r>
            <a:rPr lang="he-IL" dirty="0"/>
            <a:t>14</a:t>
          </a:r>
          <a:endParaRPr lang="en-US" dirty="0"/>
        </a:p>
      </dgm:t>
    </dgm:pt>
    <dgm:pt modelId="{1B21F587-9152-411F-8C79-38608BDDE9E5}" type="parTrans" cxnId="{2A250385-56ED-48D8-9F9D-AC009C0F737A}">
      <dgm:prSet/>
      <dgm:spPr/>
      <dgm:t>
        <a:bodyPr/>
        <a:lstStyle/>
        <a:p>
          <a:endParaRPr lang="en-US"/>
        </a:p>
      </dgm:t>
    </dgm:pt>
    <dgm:pt modelId="{DA6D4495-E8C3-4D0B-AA18-0259E54616E3}" type="sibTrans" cxnId="{2A250385-56ED-48D8-9F9D-AC009C0F737A}">
      <dgm:prSet/>
      <dgm:spPr/>
      <dgm:t>
        <a:bodyPr/>
        <a:lstStyle/>
        <a:p>
          <a:endParaRPr lang="en-US"/>
        </a:p>
      </dgm:t>
    </dgm:pt>
    <dgm:pt modelId="{678367F7-C11A-424E-B454-B8DD8E37EA9B}">
      <dgm:prSet/>
      <dgm:spPr>
        <a:solidFill>
          <a:srgbClr val="92D050"/>
        </a:solidFill>
      </dgm:spPr>
      <dgm:t>
        <a:bodyPr/>
        <a:lstStyle/>
        <a:p>
          <a:r>
            <a:rPr lang="he-IL" dirty="0"/>
            <a:t>7</a:t>
          </a:r>
          <a:endParaRPr lang="en-US" dirty="0"/>
        </a:p>
      </dgm:t>
    </dgm:pt>
    <dgm:pt modelId="{909B207A-BB25-4D4C-A9B5-4D298A3D5998}" type="parTrans" cxnId="{A2B69E40-A3E9-4073-BFC1-D970DB69617C}">
      <dgm:prSet/>
      <dgm:spPr/>
      <dgm:t>
        <a:bodyPr/>
        <a:lstStyle/>
        <a:p>
          <a:endParaRPr lang="en-US"/>
        </a:p>
      </dgm:t>
    </dgm:pt>
    <dgm:pt modelId="{087F234F-1321-442A-887B-10568CCAD521}" type="sibTrans" cxnId="{A2B69E40-A3E9-4073-BFC1-D970DB69617C}">
      <dgm:prSet/>
      <dgm:spPr/>
      <dgm:t>
        <a:bodyPr/>
        <a:lstStyle/>
        <a:p>
          <a:endParaRPr lang="en-US"/>
        </a:p>
      </dgm:t>
    </dgm:pt>
    <dgm:pt modelId="{888295F7-9D01-4AD9-81B4-7056EFF8EC1E}">
      <dgm:prSet/>
      <dgm:spPr>
        <a:solidFill>
          <a:schemeClr val="bg2">
            <a:lumMod val="60000"/>
            <a:lumOff val="40000"/>
          </a:schemeClr>
        </a:solidFill>
      </dgm:spPr>
      <dgm:t>
        <a:bodyPr/>
        <a:lstStyle/>
        <a:p>
          <a:r>
            <a:rPr lang="he-IL" dirty="0"/>
            <a:t>6</a:t>
          </a:r>
          <a:endParaRPr lang="en-US" dirty="0"/>
        </a:p>
      </dgm:t>
    </dgm:pt>
    <dgm:pt modelId="{EA6C7BF9-631A-4EB2-ABB4-8A41A7457489}" type="parTrans" cxnId="{F9A005FF-97D6-4C26-85F8-54970B39EA38}">
      <dgm:prSet/>
      <dgm:spPr/>
      <dgm:t>
        <a:bodyPr/>
        <a:lstStyle/>
        <a:p>
          <a:endParaRPr lang="en-US"/>
        </a:p>
      </dgm:t>
    </dgm:pt>
    <dgm:pt modelId="{A10FB778-6A10-4C93-933F-C294F26D13E8}" type="sibTrans" cxnId="{F9A005FF-97D6-4C26-85F8-54970B39EA38}">
      <dgm:prSet/>
      <dgm:spPr/>
      <dgm:t>
        <a:bodyPr/>
        <a:lstStyle/>
        <a:p>
          <a:endParaRPr lang="en-US"/>
        </a:p>
      </dgm:t>
    </dgm:pt>
    <dgm:pt modelId="{5C3E4436-7634-43D2-8906-F75F761A811C}">
      <dgm:prSet/>
      <dgm:spPr>
        <a:solidFill>
          <a:schemeClr val="bg2">
            <a:lumMod val="60000"/>
            <a:lumOff val="40000"/>
          </a:schemeClr>
        </a:solidFill>
      </dgm:spPr>
      <dgm:t>
        <a:bodyPr/>
        <a:lstStyle/>
        <a:p>
          <a:r>
            <a:rPr lang="he-IL" dirty="0"/>
            <a:t>5</a:t>
          </a:r>
          <a:endParaRPr lang="en-US" dirty="0"/>
        </a:p>
      </dgm:t>
    </dgm:pt>
    <dgm:pt modelId="{8D630717-2A2A-464B-9A90-540D51221B0D}" type="parTrans" cxnId="{EFE28EDF-C4CD-4185-929C-52CA173208E8}">
      <dgm:prSet/>
      <dgm:spPr/>
      <dgm:t>
        <a:bodyPr/>
        <a:lstStyle/>
        <a:p>
          <a:endParaRPr lang="en-US"/>
        </a:p>
      </dgm:t>
    </dgm:pt>
    <dgm:pt modelId="{9E3FA683-657A-41B4-8D7E-9554B44145D2}" type="sibTrans" cxnId="{EFE28EDF-C4CD-4185-929C-52CA173208E8}">
      <dgm:prSet/>
      <dgm:spPr/>
      <dgm:t>
        <a:bodyPr/>
        <a:lstStyle/>
        <a:p>
          <a:endParaRPr lang="en-US"/>
        </a:p>
      </dgm:t>
    </dgm:pt>
    <dgm:pt modelId="{FAED34B2-3844-4E14-8C07-A4373D421AA3}">
      <dgm:prSet/>
      <dgm:spPr>
        <a:solidFill>
          <a:srgbClr val="92D050"/>
        </a:solidFill>
      </dgm:spPr>
      <dgm:t>
        <a:bodyPr/>
        <a:lstStyle/>
        <a:p>
          <a:r>
            <a:rPr lang="he-IL" dirty="0"/>
            <a:t>13</a:t>
          </a:r>
          <a:endParaRPr lang="en-US" dirty="0"/>
        </a:p>
      </dgm:t>
    </dgm:pt>
    <dgm:pt modelId="{0FE8B0F0-3222-4D0D-848F-26FCD2A7133B}" type="parTrans" cxnId="{AECC9B94-BF5F-49AF-9ED3-186D9BFE6371}">
      <dgm:prSet/>
      <dgm:spPr/>
      <dgm:t>
        <a:bodyPr/>
        <a:lstStyle/>
        <a:p>
          <a:endParaRPr lang="en-US"/>
        </a:p>
      </dgm:t>
    </dgm:pt>
    <dgm:pt modelId="{8A95D38E-A074-4781-AADE-F144386BF0AB}" type="sibTrans" cxnId="{AECC9B94-BF5F-49AF-9ED3-186D9BFE6371}">
      <dgm:prSet/>
      <dgm:spPr/>
      <dgm:t>
        <a:bodyPr/>
        <a:lstStyle/>
        <a:p>
          <a:endParaRPr lang="en-US"/>
        </a:p>
      </dgm:t>
    </dgm:pt>
    <dgm:pt modelId="{7600EAFF-8BD5-45B3-AE64-A0EE243361E2}">
      <dgm:prSet/>
      <dgm:spPr>
        <a:solidFill>
          <a:schemeClr val="bg2">
            <a:lumMod val="60000"/>
            <a:lumOff val="40000"/>
          </a:schemeClr>
        </a:solidFill>
      </dgm:spPr>
      <dgm:t>
        <a:bodyPr/>
        <a:lstStyle/>
        <a:p>
          <a:r>
            <a:rPr lang="he-IL" dirty="0"/>
            <a:t>12</a:t>
          </a:r>
          <a:endParaRPr lang="en-US" dirty="0"/>
        </a:p>
      </dgm:t>
    </dgm:pt>
    <dgm:pt modelId="{AB64C4FD-84CF-4579-9A83-AC62CB8E811A}" type="parTrans" cxnId="{2EE1FA44-F427-4F5D-B101-6C3C0B2A4BA4}">
      <dgm:prSet/>
      <dgm:spPr/>
      <dgm:t>
        <a:bodyPr/>
        <a:lstStyle/>
        <a:p>
          <a:endParaRPr lang="en-US"/>
        </a:p>
      </dgm:t>
    </dgm:pt>
    <dgm:pt modelId="{5E902BB8-E95C-4125-97EC-8DAF94B9FBCD}" type="sibTrans" cxnId="{2EE1FA44-F427-4F5D-B101-6C3C0B2A4BA4}">
      <dgm:prSet/>
      <dgm:spPr/>
      <dgm:t>
        <a:bodyPr/>
        <a:lstStyle/>
        <a:p>
          <a:endParaRPr lang="en-US"/>
        </a:p>
      </dgm:t>
    </dgm:pt>
    <dgm:pt modelId="{0F9DC29F-7FB8-45D6-BBE4-F8AE1943ED4C}">
      <dgm:prSet/>
      <dgm:spPr>
        <a:solidFill>
          <a:schemeClr val="bg2">
            <a:lumMod val="60000"/>
            <a:lumOff val="40000"/>
          </a:schemeClr>
        </a:solidFill>
      </dgm:spPr>
      <dgm:t>
        <a:bodyPr/>
        <a:lstStyle/>
        <a:p>
          <a:r>
            <a:rPr lang="he-IL" dirty="0"/>
            <a:t>11</a:t>
          </a:r>
          <a:endParaRPr lang="en-US" dirty="0"/>
        </a:p>
      </dgm:t>
    </dgm:pt>
    <dgm:pt modelId="{34AB8D16-1A1C-4FCC-88CF-FD02D56CC90A}" type="parTrans" cxnId="{6D6F7362-B423-4B95-B9C9-46A61C15279B}">
      <dgm:prSet/>
      <dgm:spPr/>
      <dgm:t>
        <a:bodyPr/>
        <a:lstStyle/>
        <a:p>
          <a:endParaRPr lang="en-US"/>
        </a:p>
      </dgm:t>
    </dgm:pt>
    <dgm:pt modelId="{D74FA7B2-B2D9-4583-B67B-4C43B6262598}" type="sibTrans" cxnId="{6D6F7362-B423-4B95-B9C9-46A61C15279B}">
      <dgm:prSet/>
      <dgm:spPr/>
      <dgm:t>
        <a:bodyPr/>
        <a:lstStyle/>
        <a:p>
          <a:endParaRPr lang="en-US"/>
        </a:p>
      </dgm:t>
    </dgm:pt>
    <dgm:pt modelId="{8C1DF438-9E72-48F8-BB4F-BAB811553C1C}">
      <dgm:prSet/>
      <dgm:spPr>
        <a:solidFill>
          <a:srgbClr val="92D050"/>
        </a:solidFill>
      </dgm:spPr>
      <dgm:t>
        <a:bodyPr/>
        <a:lstStyle/>
        <a:p>
          <a:r>
            <a:rPr lang="he-IL" dirty="0"/>
            <a:t>10</a:t>
          </a:r>
          <a:endParaRPr lang="en-US" dirty="0"/>
        </a:p>
      </dgm:t>
    </dgm:pt>
    <dgm:pt modelId="{C7492BFA-3D35-41E3-A9E0-549E0B9E618C}" type="parTrans" cxnId="{5B92E3F0-1ECB-451F-AC68-D9E8EE2EDA4F}">
      <dgm:prSet/>
      <dgm:spPr/>
      <dgm:t>
        <a:bodyPr/>
        <a:lstStyle/>
        <a:p>
          <a:endParaRPr lang="en-US"/>
        </a:p>
      </dgm:t>
    </dgm:pt>
    <dgm:pt modelId="{BDEC5198-A9B3-4D76-98F7-35B5564BE77E}" type="sibTrans" cxnId="{5B92E3F0-1ECB-451F-AC68-D9E8EE2EDA4F}">
      <dgm:prSet/>
      <dgm:spPr/>
      <dgm:t>
        <a:bodyPr/>
        <a:lstStyle/>
        <a:p>
          <a:endParaRPr lang="en-US"/>
        </a:p>
      </dgm:t>
    </dgm:pt>
    <dgm:pt modelId="{35E09255-C112-4D4B-8B53-28C7472A32DC}">
      <dgm:prSet/>
      <dgm:spPr>
        <a:solidFill>
          <a:schemeClr val="bg2">
            <a:lumMod val="60000"/>
            <a:lumOff val="40000"/>
          </a:schemeClr>
        </a:solidFill>
      </dgm:spPr>
      <dgm:t>
        <a:bodyPr/>
        <a:lstStyle/>
        <a:p>
          <a:r>
            <a:rPr lang="he-IL" dirty="0"/>
            <a:t>9</a:t>
          </a:r>
          <a:endParaRPr lang="en-US" dirty="0"/>
        </a:p>
      </dgm:t>
    </dgm:pt>
    <dgm:pt modelId="{B76C5B91-B4BF-4147-ADFC-E998DAE6DF30}" type="parTrans" cxnId="{FD9E0FAD-9A73-416D-A315-30BC191DA8E0}">
      <dgm:prSet/>
      <dgm:spPr/>
      <dgm:t>
        <a:bodyPr/>
        <a:lstStyle/>
        <a:p>
          <a:endParaRPr lang="en-US"/>
        </a:p>
      </dgm:t>
    </dgm:pt>
    <dgm:pt modelId="{58F7A500-8956-4359-A1EF-A3746AB75994}" type="sibTrans" cxnId="{FD9E0FAD-9A73-416D-A315-30BC191DA8E0}">
      <dgm:prSet/>
      <dgm:spPr/>
      <dgm:t>
        <a:bodyPr/>
        <a:lstStyle/>
        <a:p>
          <a:endParaRPr lang="en-US"/>
        </a:p>
      </dgm:t>
    </dgm:pt>
    <dgm:pt modelId="{3A278A3D-EFE3-4C87-BB32-8CF83AACE0CD}">
      <dgm:prSet/>
      <dgm:spPr>
        <a:solidFill>
          <a:schemeClr val="bg2">
            <a:lumMod val="60000"/>
            <a:lumOff val="40000"/>
          </a:schemeClr>
        </a:solidFill>
      </dgm:spPr>
      <dgm:t>
        <a:bodyPr/>
        <a:lstStyle/>
        <a:p>
          <a:r>
            <a:rPr lang="he-IL" dirty="0"/>
            <a:t>8</a:t>
          </a:r>
          <a:endParaRPr lang="en-US" dirty="0"/>
        </a:p>
      </dgm:t>
    </dgm:pt>
    <dgm:pt modelId="{4B8FF447-421B-4B30-B98F-DCE539FE8F0B}" type="parTrans" cxnId="{39D4FF36-8C51-4790-8AC7-F605B372926E}">
      <dgm:prSet/>
      <dgm:spPr/>
      <dgm:t>
        <a:bodyPr/>
        <a:lstStyle/>
        <a:p>
          <a:endParaRPr lang="en-US"/>
        </a:p>
      </dgm:t>
    </dgm:pt>
    <dgm:pt modelId="{CEEF6BBC-31C7-476D-A14B-16DA19254143}" type="sibTrans" cxnId="{39D4FF36-8C51-4790-8AC7-F605B372926E}">
      <dgm:prSet/>
      <dgm:spPr/>
      <dgm:t>
        <a:bodyPr/>
        <a:lstStyle/>
        <a:p>
          <a:endParaRPr lang="en-US"/>
        </a:p>
      </dgm:t>
    </dgm:pt>
    <dgm:pt modelId="{51CA960A-B15F-4B2A-AAE5-BBD01DEAF38E}" type="pres">
      <dgm:prSet presAssocID="{DDD05048-8CF8-427E-9C7B-82D0B1153C0A}" presName="Name0" presStyleCnt="0">
        <dgm:presLayoutVars>
          <dgm:dir val="rev"/>
          <dgm:resizeHandles val="exact"/>
        </dgm:presLayoutVars>
      </dgm:prSet>
      <dgm:spPr/>
    </dgm:pt>
    <dgm:pt modelId="{25296B24-4C15-4D4B-937F-E0D075EF4D6B}" type="pres">
      <dgm:prSet presAssocID="{8F20E9C2-0722-4AB2-B550-CD9B390262EB}" presName="node" presStyleLbl="node1" presStyleIdx="0" presStyleCnt="14">
        <dgm:presLayoutVars>
          <dgm:bulletEnabled val="1"/>
        </dgm:presLayoutVars>
      </dgm:prSet>
      <dgm:spPr/>
      <dgm:t>
        <a:bodyPr/>
        <a:lstStyle/>
        <a:p>
          <a:endParaRPr lang="en-US"/>
        </a:p>
      </dgm:t>
    </dgm:pt>
    <dgm:pt modelId="{3F9CE823-9186-437A-9CE9-9B503CAEEB45}" type="pres">
      <dgm:prSet presAssocID="{29BEDF32-2F44-409B-BFA9-22D5E8887842}" presName="sibTrans" presStyleLbl="sibTrans2D1" presStyleIdx="0" presStyleCnt="13"/>
      <dgm:spPr/>
      <dgm:t>
        <a:bodyPr/>
        <a:lstStyle/>
        <a:p>
          <a:endParaRPr lang="en-US"/>
        </a:p>
      </dgm:t>
    </dgm:pt>
    <dgm:pt modelId="{BDE5F64C-2E81-4EF8-A169-327A1A185AC5}" type="pres">
      <dgm:prSet presAssocID="{29BEDF32-2F44-409B-BFA9-22D5E8887842}" presName="connectorText" presStyleLbl="sibTrans2D1" presStyleIdx="0" presStyleCnt="13"/>
      <dgm:spPr/>
      <dgm:t>
        <a:bodyPr/>
        <a:lstStyle/>
        <a:p>
          <a:endParaRPr lang="en-US"/>
        </a:p>
      </dgm:t>
    </dgm:pt>
    <dgm:pt modelId="{B33C4F88-BAB6-4FD6-B393-9E3ACFCCE0BF}" type="pres">
      <dgm:prSet presAssocID="{AFBAD34F-F8A9-4F57-8D39-8FF9444599DE}" presName="node" presStyleLbl="node1" presStyleIdx="1" presStyleCnt="14">
        <dgm:presLayoutVars>
          <dgm:bulletEnabled val="1"/>
        </dgm:presLayoutVars>
      </dgm:prSet>
      <dgm:spPr/>
      <dgm:t>
        <a:bodyPr/>
        <a:lstStyle/>
        <a:p>
          <a:endParaRPr lang="en-US"/>
        </a:p>
      </dgm:t>
    </dgm:pt>
    <dgm:pt modelId="{D6E763A1-AED0-43FB-9BD8-433180A1635C}" type="pres">
      <dgm:prSet presAssocID="{7E8D1E1F-3C36-4696-BF8C-12C79B48CC69}" presName="sibTrans" presStyleLbl="sibTrans2D1" presStyleIdx="1" presStyleCnt="13"/>
      <dgm:spPr/>
      <dgm:t>
        <a:bodyPr/>
        <a:lstStyle/>
        <a:p>
          <a:endParaRPr lang="en-US"/>
        </a:p>
      </dgm:t>
    </dgm:pt>
    <dgm:pt modelId="{A3293358-F0F4-4A0A-A196-CEABDD2DF278}" type="pres">
      <dgm:prSet presAssocID="{7E8D1E1F-3C36-4696-BF8C-12C79B48CC69}" presName="connectorText" presStyleLbl="sibTrans2D1" presStyleIdx="1" presStyleCnt="13"/>
      <dgm:spPr/>
      <dgm:t>
        <a:bodyPr/>
        <a:lstStyle/>
        <a:p>
          <a:endParaRPr lang="en-US"/>
        </a:p>
      </dgm:t>
    </dgm:pt>
    <dgm:pt modelId="{74AA1A5D-E205-4CF2-9DB3-A7C36A82A2B8}" type="pres">
      <dgm:prSet presAssocID="{D6CE1DE4-8842-4F2E-8832-9914F3644321}" presName="node" presStyleLbl="node1" presStyleIdx="2" presStyleCnt="14">
        <dgm:presLayoutVars>
          <dgm:bulletEnabled val="1"/>
        </dgm:presLayoutVars>
      </dgm:prSet>
      <dgm:spPr/>
      <dgm:t>
        <a:bodyPr/>
        <a:lstStyle/>
        <a:p>
          <a:endParaRPr lang="en-US"/>
        </a:p>
      </dgm:t>
    </dgm:pt>
    <dgm:pt modelId="{15263908-EA1A-48FB-9B83-2C8FE9301399}" type="pres">
      <dgm:prSet presAssocID="{9D598DEC-3B10-4CD6-8405-01577463E3F6}" presName="sibTrans" presStyleLbl="sibTrans2D1" presStyleIdx="2" presStyleCnt="13"/>
      <dgm:spPr/>
      <dgm:t>
        <a:bodyPr/>
        <a:lstStyle/>
        <a:p>
          <a:endParaRPr lang="en-US"/>
        </a:p>
      </dgm:t>
    </dgm:pt>
    <dgm:pt modelId="{D8139020-9342-4ED5-B0E2-D886E24986C0}" type="pres">
      <dgm:prSet presAssocID="{9D598DEC-3B10-4CD6-8405-01577463E3F6}" presName="connectorText" presStyleLbl="sibTrans2D1" presStyleIdx="2" presStyleCnt="13"/>
      <dgm:spPr/>
      <dgm:t>
        <a:bodyPr/>
        <a:lstStyle/>
        <a:p>
          <a:endParaRPr lang="en-US"/>
        </a:p>
      </dgm:t>
    </dgm:pt>
    <dgm:pt modelId="{84971CC8-CEA4-4F7F-AC69-3D507D8749D7}" type="pres">
      <dgm:prSet presAssocID="{8D1D7E9A-F120-400A-94A4-D5C1F7420892}" presName="node" presStyleLbl="node1" presStyleIdx="3" presStyleCnt="14">
        <dgm:presLayoutVars>
          <dgm:bulletEnabled val="1"/>
        </dgm:presLayoutVars>
      </dgm:prSet>
      <dgm:spPr/>
      <dgm:t>
        <a:bodyPr/>
        <a:lstStyle/>
        <a:p>
          <a:endParaRPr lang="en-US"/>
        </a:p>
      </dgm:t>
    </dgm:pt>
    <dgm:pt modelId="{51784101-37CB-4647-BB5F-6149C14387C0}" type="pres">
      <dgm:prSet presAssocID="{DCB175B5-70A1-4CE7-B735-36FD35EB9174}" presName="sibTrans" presStyleLbl="sibTrans2D1" presStyleIdx="3" presStyleCnt="13"/>
      <dgm:spPr/>
      <dgm:t>
        <a:bodyPr/>
        <a:lstStyle/>
        <a:p>
          <a:endParaRPr lang="en-US"/>
        </a:p>
      </dgm:t>
    </dgm:pt>
    <dgm:pt modelId="{89BF1144-41A4-44E9-92FD-7402D2705F7E}" type="pres">
      <dgm:prSet presAssocID="{DCB175B5-70A1-4CE7-B735-36FD35EB9174}" presName="connectorText" presStyleLbl="sibTrans2D1" presStyleIdx="3" presStyleCnt="13"/>
      <dgm:spPr/>
      <dgm:t>
        <a:bodyPr/>
        <a:lstStyle/>
        <a:p>
          <a:endParaRPr lang="en-US"/>
        </a:p>
      </dgm:t>
    </dgm:pt>
    <dgm:pt modelId="{CC0CD1B6-A797-41BF-8418-FA6BCD328236}" type="pres">
      <dgm:prSet presAssocID="{5C3E4436-7634-43D2-8906-F75F761A811C}" presName="node" presStyleLbl="node1" presStyleIdx="4" presStyleCnt="14">
        <dgm:presLayoutVars>
          <dgm:bulletEnabled val="1"/>
        </dgm:presLayoutVars>
      </dgm:prSet>
      <dgm:spPr/>
      <dgm:t>
        <a:bodyPr/>
        <a:lstStyle/>
        <a:p>
          <a:endParaRPr lang="en-US"/>
        </a:p>
      </dgm:t>
    </dgm:pt>
    <dgm:pt modelId="{03DA14A6-31A4-4741-8066-3E777F43DE08}" type="pres">
      <dgm:prSet presAssocID="{9E3FA683-657A-41B4-8D7E-9554B44145D2}" presName="sibTrans" presStyleLbl="sibTrans2D1" presStyleIdx="4" presStyleCnt="13"/>
      <dgm:spPr/>
      <dgm:t>
        <a:bodyPr/>
        <a:lstStyle/>
        <a:p>
          <a:endParaRPr lang="en-US"/>
        </a:p>
      </dgm:t>
    </dgm:pt>
    <dgm:pt modelId="{F66EB83B-6054-414A-8DDF-4079C55D0702}" type="pres">
      <dgm:prSet presAssocID="{9E3FA683-657A-41B4-8D7E-9554B44145D2}" presName="connectorText" presStyleLbl="sibTrans2D1" presStyleIdx="4" presStyleCnt="13"/>
      <dgm:spPr/>
      <dgm:t>
        <a:bodyPr/>
        <a:lstStyle/>
        <a:p>
          <a:endParaRPr lang="en-US"/>
        </a:p>
      </dgm:t>
    </dgm:pt>
    <dgm:pt modelId="{72A07B49-36F8-4425-8FE4-C8DB1AA92A62}" type="pres">
      <dgm:prSet presAssocID="{888295F7-9D01-4AD9-81B4-7056EFF8EC1E}" presName="node" presStyleLbl="node1" presStyleIdx="5" presStyleCnt="14">
        <dgm:presLayoutVars>
          <dgm:bulletEnabled val="1"/>
        </dgm:presLayoutVars>
      </dgm:prSet>
      <dgm:spPr/>
      <dgm:t>
        <a:bodyPr/>
        <a:lstStyle/>
        <a:p>
          <a:endParaRPr lang="en-US"/>
        </a:p>
      </dgm:t>
    </dgm:pt>
    <dgm:pt modelId="{84A064A1-4170-44BD-BC74-5E50B5AFFDD8}" type="pres">
      <dgm:prSet presAssocID="{A10FB778-6A10-4C93-933F-C294F26D13E8}" presName="sibTrans" presStyleLbl="sibTrans2D1" presStyleIdx="5" presStyleCnt="13"/>
      <dgm:spPr/>
      <dgm:t>
        <a:bodyPr/>
        <a:lstStyle/>
        <a:p>
          <a:endParaRPr lang="en-US"/>
        </a:p>
      </dgm:t>
    </dgm:pt>
    <dgm:pt modelId="{81729036-E77D-4B57-9345-040625422410}" type="pres">
      <dgm:prSet presAssocID="{A10FB778-6A10-4C93-933F-C294F26D13E8}" presName="connectorText" presStyleLbl="sibTrans2D1" presStyleIdx="5" presStyleCnt="13"/>
      <dgm:spPr/>
      <dgm:t>
        <a:bodyPr/>
        <a:lstStyle/>
        <a:p>
          <a:endParaRPr lang="en-US"/>
        </a:p>
      </dgm:t>
    </dgm:pt>
    <dgm:pt modelId="{92F3F67F-9311-4922-B650-18B61E993372}" type="pres">
      <dgm:prSet presAssocID="{678367F7-C11A-424E-B454-B8DD8E37EA9B}" presName="node" presStyleLbl="node1" presStyleIdx="6" presStyleCnt="14">
        <dgm:presLayoutVars>
          <dgm:bulletEnabled val="1"/>
        </dgm:presLayoutVars>
      </dgm:prSet>
      <dgm:spPr/>
      <dgm:t>
        <a:bodyPr/>
        <a:lstStyle/>
        <a:p>
          <a:endParaRPr lang="en-US"/>
        </a:p>
      </dgm:t>
    </dgm:pt>
    <dgm:pt modelId="{2315BC8E-4AA2-4B63-AA65-E8497E9CABAE}" type="pres">
      <dgm:prSet presAssocID="{087F234F-1321-442A-887B-10568CCAD521}" presName="sibTrans" presStyleLbl="sibTrans2D1" presStyleIdx="6" presStyleCnt="13"/>
      <dgm:spPr/>
      <dgm:t>
        <a:bodyPr/>
        <a:lstStyle/>
        <a:p>
          <a:endParaRPr lang="en-US"/>
        </a:p>
      </dgm:t>
    </dgm:pt>
    <dgm:pt modelId="{4AF50011-6570-42C3-BDB5-3273C1A3537A}" type="pres">
      <dgm:prSet presAssocID="{087F234F-1321-442A-887B-10568CCAD521}" presName="connectorText" presStyleLbl="sibTrans2D1" presStyleIdx="6" presStyleCnt="13"/>
      <dgm:spPr/>
      <dgm:t>
        <a:bodyPr/>
        <a:lstStyle/>
        <a:p>
          <a:endParaRPr lang="en-US"/>
        </a:p>
      </dgm:t>
    </dgm:pt>
    <dgm:pt modelId="{A6EDA861-DF7A-41A5-A6CB-EE4D45B9BD7E}" type="pres">
      <dgm:prSet presAssocID="{3A278A3D-EFE3-4C87-BB32-8CF83AACE0CD}" presName="node" presStyleLbl="node1" presStyleIdx="7" presStyleCnt="14">
        <dgm:presLayoutVars>
          <dgm:bulletEnabled val="1"/>
        </dgm:presLayoutVars>
      </dgm:prSet>
      <dgm:spPr/>
      <dgm:t>
        <a:bodyPr/>
        <a:lstStyle/>
        <a:p>
          <a:endParaRPr lang="en-US"/>
        </a:p>
      </dgm:t>
    </dgm:pt>
    <dgm:pt modelId="{3B337763-8DAC-4BB3-BBBD-6EA21835ED10}" type="pres">
      <dgm:prSet presAssocID="{CEEF6BBC-31C7-476D-A14B-16DA19254143}" presName="sibTrans" presStyleLbl="sibTrans2D1" presStyleIdx="7" presStyleCnt="13"/>
      <dgm:spPr/>
      <dgm:t>
        <a:bodyPr/>
        <a:lstStyle/>
        <a:p>
          <a:endParaRPr lang="en-US"/>
        </a:p>
      </dgm:t>
    </dgm:pt>
    <dgm:pt modelId="{F98671B2-0295-41F0-8109-935C5E3BDA23}" type="pres">
      <dgm:prSet presAssocID="{CEEF6BBC-31C7-476D-A14B-16DA19254143}" presName="connectorText" presStyleLbl="sibTrans2D1" presStyleIdx="7" presStyleCnt="13"/>
      <dgm:spPr/>
      <dgm:t>
        <a:bodyPr/>
        <a:lstStyle/>
        <a:p>
          <a:endParaRPr lang="en-US"/>
        </a:p>
      </dgm:t>
    </dgm:pt>
    <dgm:pt modelId="{6D2DBA58-10FB-427A-9172-4E7A2FE503A9}" type="pres">
      <dgm:prSet presAssocID="{35E09255-C112-4D4B-8B53-28C7472A32DC}" presName="node" presStyleLbl="node1" presStyleIdx="8" presStyleCnt="14">
        <dgm:presLayoutVars>
          <dgm:bulletEnabled val="1"/>
        </dgm:presLayoutVars>
      </dgm:prSet>
      <dgm:spPr/>
      <dgm:t>
        <a:bodyPr/>
        <a:lstStyle/>
        <a:p>
          <a:endParaRPr lang="en-US"/>
        </a:p>
      </dgm:t>
    </dgm:pt>
    <dgm:pt modelId="{14E60B49-28BD-4E0D-8BD7-C3794EA24097}" type="pres">
      <dgm:prSet presAssocID="{58F7A500-8956-4359-A1EF-A3746AB75994}" presName="sibTrans" presStyleLbl="sibTrans2D1" presStyleIdx="8" presStyleCnt="13"/>
      <dgm:spPr/>
      <dgm:t>
        <a:bodyPr/>
        <a:lstStyle/>
        <a:p>
          <a:endParaRPr lang="en-US"/>
        </a:p>
      </dgm:t>
    </dgm:pt>
    <dgm:pt modelId="{72B80E1B-78FF-4B44-AD86-47A0889D1FFE}" type="pres">
      <dgm:prSet presAssocID="{58F7A500-8956-4359-A1EF-A3746AB75994}" presName="connectorText" presStyleLbl="sibTrans2D1" presStyleIdx="8" presStyleCnt="13"/>
      <dgm:spPr/>
      <dgm:t>
        <a:bodyPr/>
        <a:lstStyle/>
        <a:p>
          <a:endParaRPr lang="en-US"/>
        </a:p>
      </dgm:t>
    </dgm:pt>
    <dgm:pt modelId="{A834ABF3-A833-448C-9EC5-9C3E5CE7460B}" type="pres">
      <dgm:prSet presAssocID="{8C1DF438-9E72-48F8-BB4F-BAB811553C1C}" presName="node" presStyleLbl="node1" presStyleIdx="9" presStyleCnt="14">
        <dgm:presLayoutVars>
          <dgm:bulletEnabled val="1"/>
        </dgm:presLayoutVars>
      </dgm:prSet>
      <dgm:spPr/>
      <dgm:t>
        <a:bodyPr/>
        <a:lstStyle/>
        <a:p>
          <a:endParaRPr lang="en-US"/>
        </a:p>
      </dgm:t>
    </dgm:pt>
    <dgm:pt modelId="{42591274-E0CA-4794-858D-FA728E6550B5}" type="pres">
      <dgm:prSet presAssocID="{BDEC5198-A9B3-4D76-98F7-35B5564BE77E}" presName="sibTrans" presStyleLbl="sibTrans2D1" presStyleIdx="9" presStyleCnt="13"/>
      <dgm:spPr/>
      <dgm:t>
        <a:bodyPr/>
        <a:lstStyle/>
        <a:p>
          <a:endParaRPr lang="en-US"/>
        </a:p>
      </dgm:t>
    </dgm:pt>
    <dgm:pt modelId="{86B6E6D7-BE1F-4F34-B326-74AAC1FC5518}" type="pres">
      <dgm:prSet presAssocID="{BDEC5198-A9B3-4D76-98F7-35B5564BE77E}" presName="connectorText" presStyleLbl="sibTrans2D1" presStyleIdx="9" presStyleCnt="13"/>
      <dgm:spPr/>
      <dgm:t>
        <a:bodyPr/>
        <a:lstStyle/>
        <a:p>
          <a:endParaRPr lang="en-US"/>
        </a:p>
      </dgm:t>
    </dgm:pt>
    <dgm:pt modelId="{AFD3AA10-1677-4AD1-B92D-7F220FA52C39}" type="pres">
      <dgm:prSet presAssocID="{0F9DC29F-7FB8-45D6-BBE4-F8AE1943ED4C}" presName="node" presStyleLbl="node1" presStyleIdx="10" presStyleCnt="14">
        <dgm:presLayoutVars>
          <dgm:bulletEnabled val="1"/>
        </dgm:presLayoutVars>
      </dgm:prSet>
      <dgm:spPr/>
      <dgm:t>
        <a:bodyPr/>
        <a:lstStyle/>
        <a:p>
          <a:endParaRPr lang="en-US"/>
        </a:p>
      </dgm:t>
    </dgm:pt>
    <dgm:pt modelId="{02549F9E-7DE5-40B6-9C54-F0010B411823}" type="pres">
      <dgm:prSet presAssocID="{D74FA7B2-B2D9-4583-B67B-4C43B6262598}" presName="sibTrans" presStyleLbl="sibTrans2D1" presStyleIdx="10" presStyleCnt="13"/>
      <dgm:spPr/>
      <dgm:t>
        <a:bodyPr/>
        <a:lstStyle/>
        <a:p>
          <a:endParaRPr lang="en-US"/>
        </a:p>
      </dgm:t>
    </dgm:pt>
    <dgm:pt modelId="{499BE36D-60EB-464F-A995-727E1E8136AE}" type="pres">
      <dgm:prSet presAssocID="{D74FA7B2-B2D9-4583-B67B-4C43B6262598}" presName="connectorText" presStyleLbl="sibTrans2D1" presStyleIdx="10" presStyleCnt="13"/>
      <dgm:spPr/>
      <dgm:t>
        <a:bodyPr/>
        <a:lstStyle/>
        <a:p>
          <a:endParaRPr lang="en-US"/>
        </a:p>
      </dgm:t>
    </dgm:pt>
    <dgm:pt modelId="{9707D441-6262-4CD1-9540-E1CBAD59E713}" type="pres">
      <dgm:prSet presAssocID="{7600EAFF-8BD5-45B3-AE64-A0EE243361E2}" presName="node" presStyleLbl="node1" presStyleIdx="11" presStyleCnt="14">
        <dgm:presLayoutVars>
          <dgm:bulletEnabled val="1"/>
        </dgm:presLayoutVars>
      </dgm:prSet>
      <dgm:spPr/>
      <dgm:t>
        <a:bodyPr/>
        <a:lstStyle/>
        <a:p>
          <a:endParaRPr lang="en-US"/>
        </a:p>
      </dgm:t>
    </dgm:pt>
    <dgm:pt modelId="{7092A4C2-BF20-42B8-90CE-116866F868B2}" type="pres">
      <dgm:prSet presAssocID="{5E902BB8-E95C-4125-97EC-8DAF94B9FBCD}" presName="sibTrans" presStyleLbl="sibTrans2D1" presStyleIdx="11" presStyleCnt="13"/>
      <dgm:spPr/>
      <dgm:t>
        <a:bodyPr/>
        <a:lstStyle/>
        <a:p>
          <a:endParaRPr lang="en-US"/>
        </a:p>
      </dgm:t>
    </dgm:pt>
    <dgm:pt modelId="{F062F827-F8E5-4CFA-BC38-74169037ED83}" type="pres">
      <dgm:prSet presAssocID="{5E902BB8-E95C-4125-97EC-8DAF94B9FBCD}" presName="connectorText" presStyleLbl="sibTrans2D1" presStyleIdx="11" presStyleCnt="13"/>
      <dgm:spPr/>
      <dgm:t>
        <a:bodyPr/>
        <a:lstStyle/>
        <a:p>
          <a:endParaRPr lang="en-US"/>
        </a:p>
      </dgm:t>
    </dgm:pt>
    <dgm:pt modelId="{0DFA0EF0-BE4C-4E1C-A3D0-8374213B7FFA}" type="pres">
      <dgm:prSet presAssocID="{FAED34B2-3844-4E14-8C07-A4373D421AA3}" presName="node" presStyleLbl="node1" presStyleIdx="12" presStyleCnt="14">
        <dgm:presLayoutVars>
          <dgm:bulletEnabled val="1"/>
        </dgm:presLayoutVars>
      </dgm:prSet>
      <dgm:spPr/>
      <dgm:t>
        <a:bodyPr/>
        <a:lstStyle/>
        <a:p>
          <a:endParaRPr lang="en-US"/>
        </a:p>
      </dgm:t>
    </dgm:pt>
    <dgm:pt modelId="{F5174F05-1315-4534-A97B-7DA0E054CA85}" type="pres">
      <dgm:prSet presAssocID="{8A95D38E-A074-4781-AADE-F144386BF0AB}" presName="sibTrans" presStyleLbl="sibTrans2D1" presStyleIdx="12" presStyleCnt="13"/>
      <dgm:spPr/>
      <dgm:t>
        <a:bodyPr/>
        <a:lstStyle/>
        <a:p>
          <a:endParaRPr lang="en-US"/>
        </a:p>
      </dgm:t>
    </dgm:pt>
    <dgm:pt modelId="{98C51E7C-47E4-4616-96FB-000A7FC719D9}" type="pres">
      <dgm:prSet presAssocID="{8A95D38E-A074-4781-AADE-F144386BF0AB}" presName="connectorText" presStyleLbl="sibTrans2D1" presStyleIdx="12" presStyleCnt="13"/>
      <dgm:spPr/>
      <dgm:t>
        <a:bodyPr/>
        <a:lstStyle/>
        <a:p>
          <a:endParaRPr lang="en-US"/>
        </a:p>
      </dgm:t>
    </dgm:pt>
    <dgm:pt modelId="{FFD0A568-CD44-4DEE-878D-9373E8A137F6}" type="pres">
      <dgm:prSet presAssocID="{FDA7FFD3-25D7-4175-BD29-F514ADBF1E78}" presName="node" presStyleLbl="node1" presStyleIdx="13" presStyleCnt="14">
        <dgm:presLayoutVars>
          <dgm:bulletEnabled val="1"/>
        </dgm:presLayoutVars>
      </dgm:prSet>
      <dgm:spPr/>
      <dgm:t>
        <a:bodyPr/>
        <a:lstStyle/>
        <a:p>
          <a:endParaRPr lang="en-US"/>
        </a:p>
      </dgm:t>
    </dgm:pt>
  </dgm:ptLst>
  <dgm:cxnLst>
    <dgm:cxn modelId="{A2B69E40-A3E9-4073-BFC1-D970DB69617C}" srcId="{DDD05048-8CF8-427E-9C7B-82D0B1153C0A}" destId="{678367F7-C11A-424E-B454-B8DD8E37EA9B}" srcOrd="6" destOrd="0" parTransId="{909B207A-BB25-4D4C-A9B5-4D298A3D5998}" sibTransId="{087F234F-1321-442A-887B-10568CCAD521}"/>
    <dgm:cxn modelId="{E9280DD7-3D37-4C6F-9842-382EE5FD275C}" type="presOf" srcId="{0F9DC29F-7FB8-45D6-BBE4-F8AE1943ED4C}" destId="{AFD3AA10-1677-4AD1-B92D-7F220FA52C39}" srcOrd="0" destOrd="0" presId="urn:microsoft.com/office/officeart/2005/8/layout/process1"/>
    <dgm:cxn modelId="{D9E81AAA-ACD4-4558-8DF5-C0B9E436F675}" type="presOf" srcId="{3A278A3D-EFE3-4C87-BB32-8CF83AACE0CD}" destId="{A6EDA861-DF7A-41A5-A6CB-EE4D45B9BD7E}" srcOrd="0" destOrd="0" presId="urn:microsoft.com/office/officeart/2005/8/layout/process1"/>
    <dgm:cxn modelId="{E1F6A193-B364-4EE9-AEB8-08F1F9884484}" srcId="{DDD05048-8CF8-427E-9C7B-82D0B1153C0A}" destId="{D6CE1DE4-8842-4F2E-8832-9914F3644321}" srcOrd="2" destOrd="0" parTransId="{9CC50D0D-044B-4917-A850-672628226611}" sibTransId="{9D598DEC-3B10-4CD6-8405-01577463E3F6}"/>
    <dgm:cxn modelId="{B5C13046-34B4-47CB-9731-5034D0520996}" srcId="{DDD05048-8CF8-427E-9C7B-82D0B1153C0A}" destId="{8D1D7E9A-F120-400A-94A4-D5C1F7420892}" srcOrd="3" destOrd="0" parTransId="{73D5BC89-7128-4F9B-A44B-DE7BDC4C9F7F}" sibTransId="{DCB175B5-70A1-4CE7-B735-36FD35EB9174}"/>
    <dgm:cxn modelId="{DB9AB7C6-3B47-474C-BB6B-7EFF56CD761F}" type="presOf" srcId="{9E3FA683-657A-41B4-8D7E-9554B44145D2}" destId="{F66EB83B-6054-414A-8DDF-4079C55D0702}" srcOrd="1" destOrd="0" presId="urn:microsoft.com/office/officeart/2005/8/layout/process1"/>
    <dgm:cxn modelId="{52F7C3C6-84FC-4811-99CC-D50C32EC502E}" type="presOf" srcId="{5E902BB8-E95C-4125-97EC-8DAF94B9FBCD}" destId="{F062F827-F8E5-4CFA-BC38-74169037ED83}" srcOrd="1" destOrd="0" presId="urn:microsoft.com/office/officeart/2005/8/layout/process1"/>
    <dgm:cxn modelId="{588F771D-A840-49FD-922F-AFC9540E97E5}" srcId="{DDD05048-8CF8-427E-9C7B-82D0B1153C0A}" destId="{AFBAD34F-F8A9-4F57-8D39-8FF9444599DE}" srcOrd="1" destOrd="0" parTransId="{67413967-AC13-4C5B-94D6-1E00822E5AA4}" sibTransId="{7E8D1E1F-3C36-4696-BF8C-12C79B48CC69}"/>
    <dgm:cxn modelId="{2EE1FA44-F427-4F5D-B101-6C3C0B2A4BA4}" srcId="{DDD05048-8CF8-427E-9C7B-82D0B1153C0A}" destId="{7600EAFF-8BD5-45B3-AE64-A0EE243361E2}" srcOrd="11" destOrd="0" parTransId="{AB64C4FD-84CF-4579-9A83-AC62CB8E811A}" sibTransId="{5E902BB8-E95C-4125-97EC-8DAF94B9FBCD}"/>
    <dgm:cxn modelId="{0C365E4F-E3A8-4D07-A71D-44D6566A5ED4}" type="presOf" srcId="{BDEC5198-A9B3-4D76-98F7-35B5564BE77E}" destId="{86B6E6D7-BE1F-4F34-B326-74AAC1FC5518}" srcOrd="1" destOrd="0" presId="urn:microsoft.com/office/officeart/2005/8/layout/process1"/>
    <dgm:cxn modelId="{1FAEAFB4-D13B-45E4-BE31-83D2A12E7289}" type="presOf" srcId="{58F7A500-8956-4359-A1EF-A3746AB75994}" destId="{14E60B49-28BD-4E0D-8BD7-C3794EA24097}" srcOrd="0" destOrd="0" presId="urn:microsoft.com/office/officeart/2005/8/layout/process1"/>
    <dgm:cxn modelId="{74D3BE0C-B9DA-459B-A0BF-485ECE72C5BC}" type="presOf" srcId="{5C3E4436-7634-43D2-8906-F75F761A811C}" destId="{CC0CD1B6-A797-41BF-8418-FA6BCD328236}" srcOrd="0" destOrd="0" presId="urn:microsoft.com/office/officeart/2005/8/layout/process1"/>
    <dgm:cxn modelId="{D55E29D7-A2C1-46DD-86A7-AA462A656250}" type="presOf" srcId="{7E8D1E1F-3C36-4696-BF8C-12C79B48CC69}" destId="{A3293358-F0F4-4A0A-A196-CEABDD2DF278}" srcOrd="1" destOrd="0" presId="urn:microsoft.com/office/officeart/2005/8/layout/process1"/>
    <dgm:cxn modelId="{3047134C-357B-4DB3-95F0-546975DC9AAD}" type="presOf" srcId="{9D598DEC-3B10-4CD6-8405-01577463E3F6}" destId="{15263908-EA1A-48FB-9B83-2C8FE9301399}" srcOrd="0" destOrd="0" presId="urn:microsoft.com/office/officeart/2005/8/layout/process1"/>
    <dgm:cxn modelId="{A20C1409-2820-4126-B326-0C38359909F0}" type="presOf" srcId="{D74FA7B2-B2D9-4583-B67B-4C43B6262598}" destId="{499BE36D-60EB-464F-A995-727E1E8136AE}" srcOrd="1" destOrd="0" presId="urn:microsoft.com/office/officeart/2005/8/layout/process1"/>
    <dgm:cxn modelId="{5428DF01-7971-480A-BE22-2BC61CE41D5D}" type="presOf" srcId="{DDD05048-8CF8-427E-9C7B-82D0B1153C0A}" destId="{51CA960A-B15F-4B2A-AAE5-BBD01DEAF38E}" srcOrd="0" destOrd="0" presId="urn:microsoft.com/office/officeart/2005/8/layout/process1"/>
    <dgm:cxn modelId="{AECC9B94-BF5F-49AF-9ED3-186D9BFE6371}" srcId="{DDD05048-8CF8-427E-9C7B-82D0B1153C0A}" destId="{FAED34B2-3844-4E14-8C07-A4373D421AA3}" srcOrd="12" destOrd="0" parTransId="{0FE8B0F0-3222-4D0D-848F-26FCD2A7133B}" sibTransId="{8A95D38E-A074-4781-AADE-F144386BF0AB}"/>
    <dgm:cxn modelId="{1A5C7862-A232-4294-B368-792302F3E9D6}" type="presOf" srcId="{29BEDF32-2F44-409B-BFA9-22D5E8887842}" destId="{BDE5F64C-2E81-4EF8-A169-327A1A185AC5}" srcOrd="1" destOrd="0" presId="urn:microsoft.com/office/officeart/2005/8/layout/process1"/>
    <dgm:cxn modelId="{4D09A972-7C14-4EF6-B468-4694052075EE}" type="presOf" srcId="{5E902BB8-E95C-4125-97EC-8DAF94B9FBCD}" destId="{7092A4C2-BF20-42B8-90CE-116866F868B2}" srcOrd="0" destOrd="0" presId="urn:microsoft.com/office/officeart/2005/8/layout/process1"/>
    <dgm:cxn modelId="{D1089932-CD2E-4558-8193-C6D946AC610F}" type="presOf" srcId="{FDA7FFD3-25D7-4175-BD29-F514ADBF1E78}" destId="{FFD0A568-CD44-4DEE-878D-9373E8A137F6}" srcOrd="0" destOrd="0" presId="urn:microsoft.com/office/officeart/2005/8/layout/process1"/>
    <dgm:cxn modelId="{B117E3B3-115D-4DC8-9641-0C75A86CFACE}" type="presOf" srcId="{8D1D7E9A-F120-400A-94A4-D5C1F7420892}" destId="{84971CC8-CEA4-4F7F-AC69-3D507D8749D7}" srcOrd="0" destOrd="0" presId="urn:microsoft.com/office/officeart/2005/8/layout/process1"/>
    <dgm:cxn modelId="{B67FA171-2DA9-4B06-BFD9-7558C03F2A36}" type="presOf" srcId="{D6CE1DE4-8842-4F2E-8832-9914F3644321}" destId="{74AA1A5D-E205-4CF2-9DB3-A7C36A82A2B8}" srcOrd="0" destOrd="0" presId="urn:microsoft.com/office/officeart/2005/8/layout/process1"/>
    <dgm:cxn modelId="{FD9E0FAD-9A73-416D-A315-30BC191DA8E0}" srcId="{DDD05048-8CF8-427E-9C7B-82D0B1153C0A}" destId="{35E09255-C112-4D4B-8B53-28C7472A32DC}" srcOrd="8" destOrd="0" parTransId="{B76C5B91-B4BF-4147-ADFC-E998DAE6DF30}" sibTransId="{58F7A500-8956-4359-A1EF-A3746AB75994}"/>
    <dgm:cxn modelId="{CE0F4293-B0E2-431F-94D5-A8792E43BBA4}" type="presOf" srcId="{678367F7-C11A-424E-B454-B8DD8E37EA9B}" destId="{92F3F67F-9311-4922-B650-18B61E993372}" srcOrd="0" destOrd="0" presId="urn:microsoft.com/office/officeart/2005/8/layout/process1"/>
    <dgm:cxn modelId="{577F8D7F-E2C6-4944-85F0-9BCD6C73C59F}" type="presOf" srcId="{CEEF6BBC-31C7-476D-A14B-16DA19254143}" destId="{3B337763-8DAC-4BB3-BBBD-6EA21835ED10}" srcOrd="0" destOrd="0" presId="urn:microsoft.com/office/officeart/2005/8/layout/process1"/>
    <dgm:cxn modelId="{F9A005FF-97D6-4C26-85F8-54970B39EA38}" srcId="{DDD05048-8CF8-427E-9C7B-82D0B1153C0A}" destId="{888295F7-9D01-4AD9-81B4-7056EFF8EC1E}" srcOrd="5" destOrd="0" parTransId="{EA6C7BF9-631A-4EB2-ABB4-8A41A7457489}" sibTransId="{A10FB778-6A10-4C93-933F-C294F26D13E8}"/>
    <dgm:cxn modelId="{CB77DE2F-26AA-4630-9C4A-3BE8C871BE7C}" type="presOf" srcId="{A10FB778-6A10-4C93-933F-C294F26D13E8}" destId="{81729036-E77D-4B57-9345-040625422410}" srcOrd="1" destOrd="0" presId="urn:microsoft.com/office/officeart/2005/8/layout/process1"/>
    <dgm:cxn modelId="{EFE28EDF-C4CD-4185-929C-52CA173208E8}" srcId="{DDD05048-8CF8-427E-9C7B-82D0B1153C0A}" destId="{5C3E4436-7634-43D2-8906-F75F761A811C}" srcOrd="4" destOrd="0" parTransId="{8D630717-2A2A-464B-9A90-540D51221B0D}" sibTransId="{9E3FA683-657A-41B4-8D7E-9554B44145D2}"/>
    <dgm:cxn modelId="{A84E9A7F-64C9-45DF-88BC-D7BC4F68250E}" srcId="{DDD05048-8CF8-427E-9C7B-82D0B1153C0A}" destId="{8F20E9C2-0722-4AB2-B550-CD9B390262EB}" srcOrd="0" destOrd="0" parTransId="{17134E16-35E9-4859-BD67-B6BD9900E354}" sibTransId="{29BEDF32-2F44-409B-BFA9-22D5E8887842}"/>
    <dgm:cxn modelId="{18BF0780-F95D-4769-AE70-EF92FF87C9B6}" type="presOf" srcId="{8F20E9C2-0722-4AB2-B550-CD9B390262EB}" destId="{25296B24-4C15-4D4B-937F-E0D075EF4D6B}" srcOrd="0" destOrd="0" presId="urn:microsoft.com/office/officeart/2005/8/layout/process1"/>
    <dgm:cxn modelId="{221E7D9D-E4C2-4FDD-B374-7931BD1B281C}" type="presOf" srcId="{8A95D38E-A074-4781-AADE-F144386BF0AB}" destId="{98C51E7C-47E4-4616-96FB-000A7FC719D9}" srcOrd="1" destOrd="0" presId="urn:microsoft.com/office/officeart/2005/8/layout/process1"/>
    <dgm:cxn modelId="{AAC4F3FB-ED7A-4A21-BC1C-A5E4FFCB8B5E}" type="presOf" srcId="{FAED34B2-3844-4E14-8C07-A4373D421AA3}" destId="{0DFA0EF0-BE4C-4E1C-A3D0-8374213B7FFA}" srcOrd="0" destOrd="0" presId="urn:microsoft.com/office/officeart/2005/8/layout/process1"/>
    <dgm:cxn modelId="{2F81133B-04CF-4D5A-903B-C8294AAABE46}" type="presOf" srcId="{DCB175B5-70A1-4CE7-B735-36FD35EB9174}" destId="{89BF1144-41A4-44E9-92FD-7402D2705F7E}" srcOrd="1" destOrd="0" presId="urn:microsoft.com/office/officeart/2005/8/layout/process1"/>
    <dgm:cxn modelId="{6D6F7362-B423-4B95-B9C9-46A61C15279B}" srcId="{DDD05048-8CF8-427E-9C7B-82D0B1153C0A}" destId="{0F9DC29F-7FB8-45D6-BBE4-F8AE1943ED4C}" srcOrd="10" destOrd="0" parTransId="{34AB8D16-1A1C-4FCC-88CF-FD02D56CC90A}" sibTransId="{D74FA7B2-B2D9-4583-B67B-4C43B6262598}"/>
    <dgm:cxn modelId="{116A4016-6304-458F-A1A7-23DC551A25E3}" type="presOf" srcId="{A10FB778-6A10-4C93-933F-C294F26D13E8}" destId="{84A064A1-4170-44BD-BC74-5E50B5AFFDD8}" srcOrd="0" destOrd="0" presId="urn:microsoft.com/office/officeart/2005/8/layout/process1"/>
    <dgm:cxn modelId="{DCAD0467-863C-4AE2-A823-1DC694307160}" type="presOf" srcId="{9E3FA683-657A-41B4-8D7E-9554B44145D2}" destId="{03DA14A6-31A4-4741-8066-3E777F43DE08}" srcOrd="0" destOrd="0" presId="urn:microsoft.com/office/officeart/2005/8/layout/process1"/>
    <dgm:cxn modelId="{39D4FF36-8C51-4790-8AC7-F605B372926E}" srcId="{DDD05048-8CF8-427E-9C7B-82D0B1153C0A}" destId="{3A278A3D-EFE3-4C87-BB32-8CF83AACE0CD}" srcOrd="7" destOrd="0" parTransId="{4B8FF447-421B-4B30-B98F-DCE539FE8F0B}" sibTransId="{CEEF6BBC-31C7-476D-A14B-16DA19254143}"/>
    <dgm:cxn modelId="{335789D8-56C9-4BCE-A5E4-19F4B989467E}" type="presOf" srcId="{8C1DF438-9E72-48F8-BB4F-BAB811553C1C}" destId="{A834ABF3-A833-448C-9EC5-9C3E5CE7460B}" srcOrd="0" destOrd="0" presId="urn:microsoft.com/office/officeart/2005/8/layout/process1"/>
    <dgm:cxn modelId="{6F5FBBAC-226D-4D70-8679-EE2F51B98927}" type="presOf" srcId="{8A95D38E-A074-4781-AADE-F144386BF0AB}" destId="{F5174F05-1315-4534-A97B-7DA0E054CA85}" srcOrd="0" destOrd="0" presId="urn:microsoft.com/office/officeart/2005/8/layout/process1"/>
    <dgm:cxn modelId="{FB1B5238-C76C-40C3-BD85-4034B3BDF308}" type="presOf" srcId="{888295F7-9D01-4AD9-81B4-7056EFF8EC1E}" destId="{72A07B49-36F8-4425-8FE4-C8DB1AA92A62}" srcOrd="0" destOrd="0" presId="urn:microsoft.com/office/officeart/2005/8/layout/process1"/>
    <dgm:cxn modelId="{BBA7FB02-4B90-461B-BCAB-652242CCD8F1}" type="presOf" srcId="{DCB175B5-70A1-4CE7-B735-36FD35EB9174}" destId="{51784101-37CB-4647-BB5F-6149C14387C0}" srcOrd="0" destOrd="0" presId="urn:microsoft.com/office/officeart/2005/8/layout/process1"/>
    <dgm:cxn modelId="{2A250385-56ED-48D8-9F9D-AC009C0F737A}" srcId="{DDD05048-8CF8-427E-9C7B-82D0B1153C0A}" destId="{FDA7FFD3-25D7-4175-BD29-F514ADBF1E78}" srcOrd="13" destOrd="0" parTransId="{1B21F587-9152-411F-8C79-38608BDDE9E5}" sibTransId="{DA6D4495-E8C3-4D0B-AA18-0259E54616E3}"/>
    <dgm:cxn modelId="{559FCF5D-59AE-4436-89B7-0BDF5A41BF08}" type="presOf" srcId="{CEEF6BBC-31C7-476D-A14B-16DA19254143}" destId="{F98671B2-0295-41F0-8109-935C5E3BDA23}" srcOrd="1" destOrd="0" presId="urn:microsoft.com/office/officeart/2005/8/layout/process1"/>
    <dgm:cxn modelId="{BC55185C-6EE8-4AC7-BC42-B4E970BFB104}" type="presOf" srcId="{087F234F-1321-442A-887B-10568CCAD521}" destId="{2315BC8E-4AA2-4B63-AA65-E8497E9CABAE}" srcOrd="0" destOrd="0" presId="urn:microsoft.com/office/officeart/2005/8/layout/process1"/>
    <dgm:cxn modelId="{1EABE0AB-3EB8-4680-8E66-A772ABB04916}" type="presOf" srcId="{087F234F-1321-442A-887B-10568CCAD521}" destId="{4AF50011-6570-42C3-BDB5-3273C1A3537A}" srcOrd="1" destOrd="0" presId="urn:microsoft.com/office/officeart/2005/8/layout/process1"/>
    <dgm:cxn modelId="{2FF783B0-3908-4FDF-8B9F-576B0FEA4423}" type="presOf" srcId="{29BEDF32-2F44-409B-BFA9-22D5E8887842}" destId="{3F9CE823-9186-437A-9CE9-9B503CAEEB45}" srcOrd="0" destOrd="0" presId="urn:microsoft.com/office/officeart/2005/8/layout/process1"/>
    <dgm:cxn modelId="{A88FF46B-4A6C-48F8-A48A-AD84223771D5}" type="presOf" srcId="{7E8D1E1F-3C36-4696-BF8C-12C79B48CC69}" destId="{D6E763A1-AED0-43FB-9BD8-433180A1635C}" srcOrd="0" destOrd="0" presId="urn:microsoft.com/office/officeart/2005/8/layout/process1"/>
    <dgm:cxn modelId="{256B5E67-A6C2-4F9B-9D16-261A02056EFE}" type="presOf" srcId="{D74FA7B2-B2D9-4583-B67B-4C43B6262598}" destId="{02549F9E-7DE5-40B6-9C54-F0010B411823}" srcOrd="0" destOrd="0" presId="urn:microsoft.com/office/officeart/2005/8/layout/process1"/>
    <dgm:cxn modelId="{5B92E3F0-1ECB-451F-AC68-D9E8EE2EDA4F}" srcId="{DDD05048-8CF8-427E-9C7B-82D0B1153C0A}" destId="{8C1DF438-9E72-48F8-BB4F-BAB811553C1C}" srcOrd="9" destOrd="0" parTransId="{C7492BFA-3D35-41E3-A9E0-549E0B9E618C}" sibTransId="{BDEC5198-A9B3-4D76-98F7-35B5564BE77E}"/>
    <dgm:cxn modelId="{E7F072BA-D215-46C7-BF69-55CE7A92C14B}" type="presOf" srcId="{BDEC5198-A9B3-4D76-98F7-35B5564BE77E}" destId="{42591274-E0CA-4794-858D-FA728E6550B5}" srcOrd="0" destOrd="0" presId="urn:microsoft.com/office/officeart/2005/8/layout/process1"/>
    <dgm:cxn modelId="{089775DC-B77E-46EB-9464-A17979D0C149}" type="presOf" srcId="{58F7A500-8956-4359-A1EF-A3746AB75994}" destId="{72B80E1B-78FF-4B44-AD86-47A0889D1FFE}" srcOrd="1" destOrd="0" presId="urn:microsoft.com/office/officeart/2005/8/layout/process1"/>
    <dgm:cxn modelId="{AF3A6D97-2D0E-4CB2-B175-9694C9AB0CEE}" type="presOf" srcId="{9D598DEC-3B10-4CD6-8405-01577463E3F6}" destId="{D8139020-9342-4ED5-B0E2-D886E24986C0}" srcOrd="1" destOrd="0" presId="urn:microsoft.com/office/officeart/2005/8/layout/process1"/>
    <dgm:cxn modelId="{2B0C660A-0358-4EB3-95D2-031158290853}" type="presOf" srcId="{7600EAFF-8BD5-45B3-AE64-A0EE243361E2}" destId="{9707D441-6262-4CD1-9540-E1CBAD59E713}" srcOrd="0" destOrd="0" presId="urn:microsoft.com/office/officeart/2005/8/layout/process1"/>
    <dgm:cxn modelId="{B90A23B5-C918-49C3-A956-D12F668C2F9D}" type="presOf" srcId="{AFBAD34F-F8A9-4F57-8D39-8FF9444599DE}" destId="{B33C4F88-BAB6-4FD6-B393-9E3ACFCCE0BF}" srcOrd="0" destOrd="0" presId="urn:microsoft.com/office/officeart/2005/8/layout/process1"/>
    <dgm:cxn modelId="{9DD7E09C-609F-4EEE-98C3-BC95E8A8B338}" type="presOf" srcId="{35E09255-C112-4D4B-8B53-28C7472A32DC}" destId="{6D2DBA58-10FB-427A-9172-4E7A2FE503A9}" srcOrd="0" destOrd="0" presId="urn:microsoft.com/office/officeart/2005/8/layout/process1"/>
    <dgm:cxn modelId="{E574C68A-D21A-47AE-B54E-0779C9DC7406}" type="presParOf" srcId="{51CA960A-B15F-4B2A-AAE5-BBD01DEAF38E}" destId="{25296B24-4C15-4D4B-937F-E0D075EF4D6B}" srcOrd="0" destOrd="0" presId="urn:microsoft.com/office/officeart/2005/8/layout/process1"/>
    <dgm:cxn modelId="{78EC35D1-68F4-4971-9752-A38DF1228F46}" type="presParOf" srcId="{51CA960A-B15F-4B2A-AAE5-BBD01DEAF38E}" destId="{3F9CE823-9186-437A-9CE9-9B503CAEEB45}" srcOrd="1" destOrd="0" presId="urn:microsoft.com/office/officeart/2005/8/layout/process1"/>
    <dgm:cxn modelId="{AF9EF988-EE3C-4864-A1DB-9CBAEF29C62C}" type="presParOf" srcId="{3F9CE823-9186-437A-9CE9-9B503CAEEB45}" destId="{BDE5F64C-2E81-4EF8-A169-327A1A185AC5}" srcOrd="0" destOrd="0" presId="urn:microsoft.com/office/officeart/2005/8/layout/process1"/>
    <dgm:cxn modelId="{5C93A6E6-3593-445A-8C56-9A445290EBA7}" type="presParOf" srcId="{51CA960A-B15F-4B2A-AAE5-BBD01DEAF38E}" destId="{B33C4F88-BAB6-4FD6-B393-9E3ACFCCE0BF}" srcOrd="2" destOrd="0" presId="urn:microsoft.com/office/officeart/2005/8/layout/process1"/>
    <dgm:cxn modelId="{C226BD84-72C8-45F5-8312-1971F4EFE44E}" type="presParOf" srcId="{51CA960A-B15F-4B2A-AAE5-BBD01DEAF38E}" destId="{D6E763A1-AED0-43FB-9BD8-433180A1635C}" srcOrd="3" destOrd="0" presId="urn:microsoft.com/office/officeart/2005/8/layout/process1"/>
    <dgm:cxn modelId="{28E5C5EE-E324-4692-B723-B878947B279A}" type="presParOf" srcId="{D6E763A1-AED0-43FB-9BD8-433180A1635C}" destId="{A3293358-F0F4-4A0A-A196-CEABDD2DF278}" srcOrd="0" destOrd="0" presId="urn:microsoft.com/office/officeart/2005/8/layout/process1"/>
    <dgm:cxn modelId="{105F3D85-34C5-4DED-8879-593B785E7C97}" type="presParOf" srcId="{51CA960A-B15F-4B2A-AAE5-BBD01DEAF38E}" destId="{74AA1A5D-E205-4CF2-9DB3-A7C36A82A2B8}" srcOrd="4" destOrd="0" presId="urn:microsoft.com/office/officeart/2005/8/layout/process1"/>
    <dgm:cxn modelId="{A518546F-BDE6-4B57-9C65-C429EABEE571}" type="presParOf" srcId="{51CA960A-B15F-4B2A-AAE5-BBD01DEAF38E}" destId="{15263908-EA1A-48FB-9B83-2C8FE9301399}" srcOrd="5" destOrd="0" presId="urn:microsoft.com/office/officeart/2005/8/layout/process1"/>
    <dgm:cxn modelId="{5D281A44-98CA-41B8-9F96-936F915303B3}" type="presParOf" srcId="{15263908-EA1A-48FB-9B83-2C8FE9301399}" destId="{D8139020-9342-4ED5-B0E2-D886E24986C0}" srcOrd="0" destOrd="0" presId="urn:microsoft.com/office/officeart/2005/8/layout/process1"/>
    <dgm:cxn modelId="{97A41DE0-9289-45DD-B5E8-18B8843F3F4E}" type="presParOf" srcId="{51CA960A-B15F-4B2A-AAE5-BBD01DEAF38E}" destId="{84971CC8-CEA4-4F7F-AC69-3D507D8749D7}" srcOrd="6" destOrd="0" presId="urn:microsoft.com/office/officeart/2005/8/layout/process1"/>
    <dgm:cxn modelId="{2D197B47-90FA-4A57-B406-9ECF32F32570}" type="presParOf" srcId="{51CA960A-B15F-4B2A-AAE5-BBD01DEAF38E}" destId="{51784101-37CB-4647-BB5F-6149C14387C0}" srcOrd="7" destOrd="0" presId="urn:microsoft.com/office/officeart/2005/8/layout/process1"/>
    <dgm:cxn modelId="{A079120C-391E-46A8-8571-A39E0DE59556}" type="presParOf" srcId="{51784101-37CB-4647-BB5F-6149C14387C0}" destId="{89BF1144-41A4-44E9-92FD-7402D2705F7E}" srcOrd="0" destOrd="0" presId="urn:microsoft.com/office/officeart/2005/8/layout/process1"/>
    <dgm:cxn modelId="{784348EA-6B93-4F87-8CAF-F0159FC660C0}" type="presParOf" srcId="{51CA960A-B15F-4B2A-AAE5-BBD01DEAF38E}" destId="{CC0CD1B6-A797-41BF-8418-FA6BCD328236}" srcOrd="8" destOrd="0" presId="urn:microsoft.com/office/officeart/2005/8/layout/process1"/>
    <dgm:cxn modelId="{81B411E5-DA47-43FD-8C6C-F3948BE91DFF}" type="presParOf" srcId="{51CA960A-B15F-4B2A-AAE5-BBD01DEAF38E}" destId="{03DA14A6-31A4-4741-8066-3E777F43DE08}" srcOrd="9" destOrd="0" presId="urn:microsoft.com/office/officeart/2005/8/layout/process1"/>
    <dgm:cxn modelId="{6984FDDB-7001-462C-A007-2216DC637449}" type="presParOf" srcId="{03DA14A6-31A4-4741-8066-3E777F43DE08}" destId="{F66EB83B-6054-414A-8DDF-4079C55D0702}" srcOrd="0" destOrd="0" presId="urn:microsoft.com/office/officeart/2005/8/layout/process1"/>
    <dgm:cxn modelId="{1DF63968-6DCD-4ADA-9400-FB5B612C9488}" type="presParOf" srcId="{51CA960A-B15F-4B2A-AAE5-BBD01DEAF38E}" destId="{72A07B49-36F8-4425-8FE4-C8DB1AA92A62}" srcOrd="10" destOrd="0" presId="urn:microsoft.com/office/officeart/2005/8/layout/process1"/>
    <dgm:cxn modelId="{05A8F23C-CC45-47C8-B0FA-25E3941D1CB7}" type="presParOf" srcId="{51CA960A-B15F-4B2A-AAE5-BBD01DEAF38E}" destId="{84A064A1-4170-44BD-BC74-5E50B5AFFDD8}" srcOrd="11" destOrd="0" presId="urn:microsoft.com/office/officeart/2005/8/layout/process1"/>
    <dgm:cxn modelId="{5C484C65-7B19-4843-9F71-F93397E6D7CD}" type="presParOf" srcId="{84A064A1-4170-44BD-BC74-5E50B5AFFDD8}" destId="{81729036-E77D-4B57-9345-040625422410}" srcOrd="0" destOrd="0" presId="urn:microsoft.com/office/officeart/2005/8/layout/process1"/>
    <dgm:cxn modelId="{AF35653E-FF56-475A-94BF-8CF33EA5AE34}" type="presParOf" srcId="{51CA960A-B15F-4B2A-AAE5-BBD01DEAF38E}" destId="{92F3F67F-9311-4922-B650-18B61E993372}" srcOrd="12" destOrd="0" presId="urn:microsoft.com/office/officeart/2005/8/layout/process1"/>
    <dgm:cxn modelId="{13E6A338-E721-4DEC-97A8-E98A9B37B1F6}" type="presParOf" srcId="{51CA960A-B15F-4B2A-AAE5-BBD01DEAF38E}" destId="{2315BC8E-4AA2-4B63-AA65-E8497E9CABAE}" srcOrd="13" destOrd="0" presId="urn:microsoft.com/office/officeart/2005/8/layout/process1"/>
    <dgm:cxn modelId="{C8BDB1B9-D02F-42D8-8F7E-A4B97C8FB9B6}" type="presParOf" srcId="{2315BC8E-4AA2-4B63-AA65-E8497E9CABAE}" destId="{4AF50011-6570-42C3-BDB5-3273C1A3537A}" srcOrd="0" destOrd="0" presId="urn:microsoft.com/office/officeart/2005/8/layout/process1"/>
    <dgm:cxn modelId="{97AA5E46-5408-4892-916D-5DF3D4FC95DE}" type="presParOf" srcId="{51CA960A-B15F-4B2A-AAE5-BBD01DEAF38E}" destId="{A6EDA861-DF7A-41A5-A6CB-EE4D45B9BD7E}" srcOrd="14" destOrd="0" presId="urn:microsoft.com/office/officeart/2005/8/layout/process1"/>
    <dgm:cxn modelId="{27883DFB-02F9-44DC-A232-AA2F847120EA}" type="presParOf" srcId="{51CA960A-B15F-4B2A-AAE5-BBD01DEAF38E}" destId="{3B337763-8DAC-4BB3-BBBD-6EA21835ED10}" srcOrd="15" destOrd="0" presId="urn:microsoft.com/office/officeart/2005/8/layout/process1"/>
    <dgm:cxn modelId="{4C3EE830-AF4C-491B-9266-7E6A9A62D991}" type="presParOf" srcId="{3B337763-8DAC-4BB3-BBBD-6EA21835ED10}" destId="{F98671B2-0295-41F0-8109-935C5E3BDA23}" srcOrd="0" destOrd="0" presId="urn:microsoft.com/office/officeart/2005/8/layout/process1"/>
    <dgm:cxn modelId="{2B552990-A53A-4262-A8EA-8F8DC95E9910}" type="presParOf" srcId="{51CA960A-B15F-4B2A-AAE5-BBD01DEAF38E}" destId="{6D2DBA58-10FB-427A-9172-4E7A2FE503A9}" srcOrd="16" destOrd="0" presId="urn:microsoft.com/office/officeart/2005/8/layout/process1"/>
    <dgm:cxn modelId="{5BAB647C-E5D2-4C0A-A77F-08B27D252756}" type="presParOf" srcId="{51CA960A-B15F-4B2A-AAE5-BBD01DEAF38E}" destId="{14E60B49-28BD-4E0D-8BD7-C3794EA24097}" srcOrd="17" destOrd="0" presId="urn:microsoft.com/office/officeart/2005/8/layout/process1"/>
    <dgm:cxn modelId="{F4D452D5-F633-46AA-9B4F-33420A05B5EB}" type="presParOf" srcId="{14E60B49-28BD-4E0D-8BD7-C3794EA24097}" destId="{72B80E1B-78FF-4B44-AD86-47A0889D1FFE}" srcOrd="0" destOrd="0" presId="urn:microsoft.com/office/officeart/2005/8/layout/process1"/>
    <dgm:cxn modelId="{869D8C27-81F3-400D-951E-83211546A96B}" type="presParOf" srcId="{51CA960A-B15F-4B2A-AAE5-BBD01DEAF38E}" destId="{A834ABF3-A833-448C-9EC5-9C3E5CE7460B}" srcOrd="18" destOrd="0" presId="urn:microsoft.com/office/officeart/2005/8/layout/process1"/>
    <dgm:cxn modelId="{30579259-EBB3-4973-9F45-3DD94D83A191}" type="presParOf" srcId="{51CA960A-B15F-4B2A-AAE5-BBD01DEAF38E}" destId="{42591274-E0CA-4794-858D-FA728E6550B5}" srcOrd="19" destOrd="0" presId="urn:microsoft.com/office/officeart/2005/8/layout/process1"/>
    <dgm:cxn modelId="{1B28091F-0DAB-4788-B8C4-C0C005A71048}" type="presParOf" srcId="{42591274-E0CA-4794-858D-FA728E6550B5}" destId="{86B6E6D7-BE1F-4F34-B326-74AAC1FC5518}" srcOrd="0" destOrd="0" presId="urn:microsoft.com/office/officeart/2005/8/layout/process1"/>
    <dgm:cxn modelId="{FA928295-B156-408D-B4EB-4B213C139D51}" type="presParOf" srcId="{51CA960A-B15F-4B2A-AAE5-BBD01DEAF38E}" destId="{AFD3AA10-1677-4AD1-B92D-7F220FA52C39}" srcOrd="20" destOrd="0" presId="urn:microsoft.com/office/officeart/2005/8/layout/process1"/>
    <dgm:cxn modelId="{4D9EBDD1-F7F2-4990-B532-E78AAF926260}" type="presParOf" srcId="{51CA960A-B15F-4B2A-AAE5-BBD01DEAF38E}" destId="{02549F9E-7DE5-40B6-9C54-F0010B411823}" srcOrd="21" destOrd="0" presId="urn:microsoft.com/office/officeart/2005/8/layout/process1"/>
    <dgm:cxn modelId="{0F5D6CFA-96ED-4185-9022-C2F748994103}" type="presParOf" srcId="{02549F9E-7DE5-40B6-9C54-F0010B411823}" destId="{499BE36D-60EB-464F-A995-727E1E8136AE}" srcOrd="0" destOrd="0" presId="urn:microsoft.com/office/officeart/2005/8/layout/process1"/>
    <dgm:cxn modelId="{99A91E85-8DB8-4A06-A5EF-A57F5EA919B4}" type="presParOf" srcId="{51CA960A-B15F-4B2A-AAE5-BBD01DEAF38E}" destId="{9707D441-6262-4CD1-9540-E1CBAD59E713}" srcOrd="22" destOrd="0" presId="urn:microsoft.com/office/officeart/2005/8/layout/process1"/>
    <dgm:cxn modelId="{9A315FB4-6721-4512-A988-B4584AFBBAC0}" type="presParOf" srcId="{51CA960A-B15F-4B2A-AAE5-BBD01DEAF38E}" destId="{7092A4C2-BF20-42B8-90CE-116866F868B2}" srcOrd="23" destOrd="0" presId="urn:microsoft.com/office/officeart/2005/8/layout/process1"/>
    <dgm:cxn modelId="{5F9FA3E7-A90A-4074-A95F-67F7535E32AF}" type="presParOf" srcId="{7092A4C2-BF20-42B8-90CE-116866F868B2}" destId="{F062F827-F8E5-4CFA-BC38-74169037ED83}" srcOrd="0" destOrd="0" presId="urn:microsoft.com/office/officeart/2005/8/layout/process1"/>
    <dgm:cxn modelId="{6429426A-8484-4F64-B38B-D2FBAF2B55A9}" type="presParOf" srcId="{51CA960A-B15F-4B2A-AAE5-BBD01DEAF38E}" destId="{0DFA0EF0-BE4C-4E1C-A3D0-8374213B7FFA}" srcOrd="24" destOrd="0" presId="urn:microsoft.com/office/officeart/2005/8/layout/process1"/>
    <dgm:cxn modelId="{B134BB50-D38E-441D-BAA2-A88145CFDBD5}" type="presParOf" srcId="{51CA960A-B15F-4B2A-AAE5-BBD01DEAF38E}" destId="{F5174F05-1315-4534-A97B-7DA0E054CA85}" srcOrd="25" destOrd="0" presId="urn:microsoft.com/office/officeart/2005/8/layout/process1"/>
    <dgm:cxn modelId="{7E2E7929-BA1F-4D6F-9544-1FEB4B799F25}" type="presParOf" srcId="{F5174F05-1315-4534-A97B-7DA0E054CA85}" destId="{98C51E7C-47E4-4616-96FB-000A7FC719D9}" srcOrd="0" destOrd="0" presId="urn:microsoft.com/office/officeart/2005/8/layout/process1"/>
    <dgm:cxn modelId="{047261BD-5D1E-470E-9F71-60102EF27666}" type="presParOf" srcId="{51CA960A-B15F-4B2A-AAE5-BBD01DEAF38E}" destId="{FFD0A568-CD44-4DEE-878D-9373E8A137F6}" srcOrd="2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D05048-8CF8-427E-9C7B-82D0B1153C0A}" type="doc">
      <dgm:prSet loTypeId="urn:microsoft.com/office/officeart/2005/8/layout/process1" loCatId="process" qsTypeId="urn:microsoft.com/office/officeart/2005/8/quickstyle/simple1" qsCatId="simple" csTypeId="urn:microsoft.com/office/officeart/2005/8/colors/accent1_2" csCatId="accent1" phldr="1"/>
      <dgm:spPr/>
    </dgm:pt>
    <dgm:pt modelId="{8F20E9C2-0722-4AB2-B550-CD9B390262EB}">
      <dgm:prSet phldrT="[Text]" custT="1"/>
      <dgm:spPr>
        <a:solidFill>
          <a:srgbClr val="92D050"/>
        </a:solidFill>
      </dgm:spPr>
      <dgm:t>
        <a:bodyPr/>
        <a:lstStyle/>
        <a:p>
          <a:r>
            <a:rPr lang="he-IL" sz="1600" dirty="0"/>
            <a:t>1</a:t>
          </a:r>
          <a:endParaRPr lang="en-US" sz="1600" dirty="0"/>
        </a:p>
      </dgm:t>
    </dgm:pt>
    <dgm:pt modelId="{17134E16-35E9-4859-BD67-B6BD9900E354}" type="parTrans" cxnId="{A84E9A7F-64C9-45DF-88BC-D7BC4F68250E}">
      <dgm:prSet/>
      <dgm:spPr/>
      <dgm:t>
        <a:bodyPr/>
        <a:lstStyle/>
        <a:p>
          <a:endParaRPr lang="en-US"/>
        </a:p>
      </dgm:t>
    </dgm:pt>
    <dgm:pt modelId="{29BEDF32-2F44-409B-BFA9-22D5E8887842}" type="sibTrans" cxnId="{A84E9A7F-64C9-45DF-88BC-D7BC4F68250E}">
      <dgm:prSet/>
      <dgm:spPr/>
      <dgm:t>
        <a:bodyPr/>
        <a:lstStyle/>
        <a:p>
          <a:endParaRPr lang="en-US"/>
        </a:p>
      </dgm:t>
    </dgm:pt>
    <dgm:pt modelId="{AFBAD34F-F8A9-4F57-8D39-8FF9444599DE}">
      <dgm:prSet phldrT="[Text]"/>
      <dgm:spPr>
        <a:solidFill>
          <a:srgbClr val="92D050"/>
        </a:solidFill>
      </dgm:spPr>
      <dgm:t>
        <a:bodyPr/>
        <a:lstStyle/>
        <a:p>
          <a:r>
            <a:rPr lang="he-IL" dirty="0"/>
            <a:t>2</a:t>
          </a:r>
          <a:endParaRPr lang="en-US" dirty="0"/>
        </a:p>
      </dgm:t>
    </dgm:pt>
    <dgm:pt modelId="{67413967-AC13-4C5B-94D6-1E00822E5AA4}" type="parTrans" cxnId="{588F771D-A840-49FD-922F-AFC9540E97E5}">
      <dgm:prSet/>
      <dgm:spPr/>
      <dgm:t>
        <a:bodyPr/>
        <a:lstStyle/>
        <a:p>
          <a:endParaRPr lang="en-US"/>
        </a:p>
      </dgm:t>
    </dgm:pt>
    <dgm:pt modelId="{7E8D1E1F-3C36-4696-BF8C-12C79B48CC69}" type="sibTrans" cxnId="{588F771D-A840-49FD-922F-AFC9540E97E5}">
      <dgm:prSet/>
      <dgm:spPr/>
      <dgm:t>
        <a:bodyPr/>
        <a:lstStyle/>
        <a:p>
          <a:endParaRPr lang="en-US"/>
        </a:p>
      </dgm:t>
    </dgm:pt>
    <dgm:pt modelId="{D6CE1DE4-8842-4F2E-8832-9914F3644321}">
      <dgm:prSet phldrT="[Text]"/>
      <dgm:spPr>
        <a:solidFill>
          <a:srgbClr val="92D050"/>
        </a:solidFill>
      </dgm:spPr>
      <dgm:t>
        <a:bodyPr/>
        <a:lstStyle/>
        <a:p>
          <a:r>
            <a:rPr lang="he-IL" dirty="0"/>
            <a:t>3</a:t>
          </a:r>
          <a:endParaRPr lang="en-US" dirty="0"/>
        </a:p>
      </dgm:t>
    </dgm:pt>
    <dgm:pt modelId="{9CC50D0D-044B-4917-A850-672628226611}" type="parTrans" cxnId="{E1F6A193-B364-4EE9-AEB8-08F1F9884484}">
      <dgm:prSet/>
      <dgm:spPr/>
      <dgm:t>
        <a:bodyPr/>
        <a:lstStyle/>
        <a:p>
          <a:endParaRPr lang="en-US"/>
        </a:p>
      </dgm:t>
    </dgm:pt>
    <dgm:pt modelId="{9D598DEC-3B10-4CD6-8405-01577463E3F6}" type="sibTrans" cxnId="{E1F6A193-B364-4EE9-AEB8-08F1F9884484}">
      <dgm:prSet/>
      <dgm:spPr/>
      <dgm:t>
        <a:bodyPr/>
        <a:lstStyle/>
        <a:p>
          <a:endParaRPr lang="en-US"/>
        </a:p>
      </dgm:t>
    </dgm:pt>
    <dgm:pt modelId="{8D1D7E9A-F120-400A-94A4-D5C1F7420892}">
      <dgm:prSet/>
      <dgm:spPr>
        <a:solidFill>
          <a:srgbClr val="92D050"/>
        </a:solidFill>
      </dgm:spPr>
      <dgm:t>
        <a:bodyPr/>
        <a:lstStyle/>
        <a:p>
          <a:r>
            <a:rPr lang="he-IL" dirty="0"/>
            <a:t>4</a:t>
          </a:r>
          <a:endParaRPr lang="en-US" dirty="0"/>
        </a:p>
      </dgm:t>
    </dgm:pt>
    <dgm:pt modelId="{73D5BC89-7128-4F9B-A44B-DE7BDC4C9F7F}" type="parTrans" cxnId="{B5C13046-34B4-47CB-9731-5034D0520996}">
      <dgm:prSet/>
      <dgm:spPr/>
      <dgm:t>
        <a:bodyPr/>
        <a:lstStyle/>
        <a:p>
          <a:endParaRPr lang="en-US"/>
        </a:p>
      </dgm:t>
    </dgm:pt>
    <dgm:pt modelId="{DCB175B5-70A1-4CE7-B735-36FD35EB9174}" type="sibTrans" cxnId="{B5C13046-34B4-47CB-9731-5034D0520996}">
      <dgm:prSet/>
      <dgm:spPr/>
      <dgm:t>
        <a:bodyPr/>
        <a:lstStyle/>
        <a:p>
          <a:endParaRPr lang="en-US"/>
        </a:p>
      </dgm:t>
    </dgm:pt>
    <dgm:pt modelId="{FDA7FFD3-25D7-4175-BD29-F514ADBF1E78}">
      <dgm:prSet/>
      <dgm:spPr>
        <a:solidFill>
          <a:schemeClr val="bg2">
            <a:lumMod val="60000"/>
            <a:lumOff val="40000"/>
          </a:schemeClr>
        </a:solidFill>
      </dgm:spPr>
      <dgm:t>
        <a:bodyPr/>
        <a:lstStyle/>
        <a:p>
          <a:r>
            <a:rPr lang="he-IL" dirty="0"/>
            <a:t>14</a:t>
          </a:r>
          <a:endParaRPr lang="en-US" dirty="0"/>
        </a:p>
      </dgm:t>
    </dgm:pt>
    <dgm:pt modelId="{1B21F587-9152-411F-8C79-38608BDDE9E5}" type="parTrans" cxnId="{2A250385-56ED-48D8-9F9D-AC009C0F737A}">
      <dgm:prSet/>
      <dgm:spPr/>
      <dgm:t>
        <a:bodyPr/>
        <a:lstStyle/>
        <a:p>
          <a:endParaRPr lang="en-US"/>
        </a:p>
      </dgm:t>
    </dgm:pt>
    <dgm:pt modelId="{DA6D4495-E8C3-4D0B-AA18-0259E54616E3}" type="sibTrans" cxnId="{2A250385-56ED-48D8-9F9D-AC009C0F737A}">
      <dgm:prSet/>
      <dgm:spPr/>
      <dgm:t>
        <a:bodyPr/>
        <a:lstStyle/>
        <a:p>
          <a:endParaRPr lang="en-US"/>
        </a:p>
      </dgm:t>
    </dgm:pt>
    <dgm:pt modelId="{678367F7-C11A-424E-B454-B8DD8E37EA9B}">
      <dgm:prSet/>
      <dgm:spPr>
        <a:solidFill>
          <a:srgbClr val="92D050"/>
        </a:solidFill>
      </dgm:spPr>
      <dgm:t>
        <a:bodyPr/>
        <a:lstStyle/>
        <a:p>
          <a:r>
            <a:rPr lang="he-IL" dirty="0"/>
            <a:t>7</a:t>
          </a:r>
          <a:endParaRPr lang="en-US" dirty="0"/>
        </a:p>
      </dgm:t>
    </dgm:pt>
    <dgm:pt modelId="{909B207A-BB25-4D4C-A9B5-4D298A3D5998}" type="parTrans" cxnId="{A2B69E40-A3E9-4073-BFC1-D970DB69617C}">
      <dgm:prSet/>
      <dgm:spPr/>
      <dgm:t>
        <a:bodyPr/>
        <a:lstStyle/>
        <a:p>
          <a:endParaRPr lang="en-US"/>
        </a:p>
      </dgm:t>
    </dgm:pt>
    <dgm:pt modelId="{087F234F-1321-442A-887B-10568CCAD521}" type="sibTrans" cxnId="{A2B69E40-A3E9-4073-BFC1-D970DB69617C}">
      <dgm:prSet/>
      <dgm:spPr/>
      <dgm:t>
        <a:bodyPr/>
        <a:lstStyle/>
        <a:p>
          <a:endParaRPr lang="en-US"/>
        </a:p>
      </dgm:t>
    </dgm:pt>
    <dgm:pt modelId="{888295F7-9D01-4AD9-81B4-7056EFF8EC1E}">
      <dgm:prSet/>
      <dgm:spPr>
        <a:solidFill>
          <a:srgbClr val="92D050"/>
        </a:solidFill>
      </dgm:spPr>
      <dgm:t>
        <a:bodyPr/>
        <a:lstStyle/>
        <a:p>
          <a:r>
            <a:rPr lang="he-IL" dirty="0"/>
            <a:t>6</a:t>
          </a:r>
          <a:endParaRPr lang="en-US" dirty="0"/>
        </a:p>
      </dgm:t>
    </dgm:pt>
    <dgm:pt modelId="{EA6C7BF9-631A-4EB2-ABB4-8A41A7457489}" type="parTrans" cxnId="{F9A005FF-97D6-4C26-85F8-54970B39EA38}">
      <dgm:prSet/>
      <dgm:spPr/>
      <dgm:t>
        <a:bodyPr/>
        <a:lstStyle/>
        <a:p>
          <a:endParaRPr lang="en-US"/>
        </a:p>
      </dgm:t>
    </dgm:pt>
    <dgm:pt modelId="{A10FB778-6A10-4C93-933F-C294F26D13E8}" type="sibTrans" cxnId="{F9A005FF-97D6-4C26-85F8-54970B39EA38}">
      <dgm:prSet/>
      <dgm:spPr/>
      <dgm:t>
        <a:bodyPr/>
        <a:lstStyle/>
        <a:p>
          <a:endParaRPr lang="en-US"/>
        </a:p>
      </dgm:t>
    </dgm:pt>
    <dgm:pt modelId="{5C3E4436-7634-43D2-8906-F75F761A811C}">
      <dgm:prSet/>
      <dgm:spPr>
        <a:solidFill>
          <a:srgbClr val="92D050"/>
        </a:solidFill>
      </dgm:spPr>
      <dgm:t>
        <a:bodyPr/>
        <a:lstStyle/>
        <a:p>
          <a:r>
            <a:rPr lang="he-IL" dirty="0"/>
            <a:t>5</a:t>
          </a:r>
          <a:endParaRPr lang="en-US" dirty="0"/>
        </a:p>
      </dgm:t>
    </dgm:pt>
    <dgm:pt modelId="{8D630717-2A2A-464B-9A90-540D51221B0D}" type="parTrans" cxnId="{EFE28EDF-C4CD-4185-929C-52CA173208E8}">
      <dgm:prSet/>
      <dgm:spPr/>
      <dgm:t>
        <a:bodyPr/>
        <a:lstStyle/>
        <a:p>
          <a:endParaRPr lang="en-US"/>
        </a:p>
      </dgm:t>
    </dgm:pt>
    <dgm:pt modelId="{9E3FA683-657A-41B4-8D7E-9554B44145D2}" type="sibTrans" cxnId="{EFE28EDF-C4CD-4185-929C-52CA173208E8}">
      <dgm:prSet/>
      <dgm:spPr/>
      <dgm:t>
        <a:bodyPr/>
        <a:lstStyle/>
        <a:p>
          <a:endParaRPr lang="en-US"/>
        </a:p>
      </dgm:t>
    </dgm:pt>
    <dgm:pt modelId="{FAED34B2-3844-4E14-8C07-A4373D421AA3}">
      <dgm:prSet/>
      <dgm:spPr>
        <a:solidFill>
          <a:schemeClr val="bg2">
            <a:lumMod val="60000"/>
            <a:lumOff val="40000"/>
          </a:schemeClr>
        </a:solidFill>
      </dgm:spPr>
      <dgm:t>
        <a:bodyPr/>
        <a:lstStyle/>
        <a:p>
          <a:r>
            <a:rPr lang="he-IL" dirty="0"/>
            <a:t>13</a:t>
          </a:r>
          <a:endParaRPr lang="en-US" dirty="0"/>
        </a:p>
      </dgm:t>
    </dgm:pt>
    <dgm:pt modelId="{0FE8B0F0-3222-4D0D-848F-26FCD2A7133B}" type="parTrans" cxnId="{AECC9B94-BF5F-49AF-9ED3-186D9BFE6371}">
      <dgm:prSet/>
      <dgm:spPr/>
      <dgm:t>
        <a:bodyPr/>
        <a:lstStyle/>
        <a:p>
          <a:endParaRPr lang="en-US"/>
        </a:p>
      </dgm:t>
    </dgm:pt>
    <dgm:pt modelId="{8A95D38E-A074-4781-AADE-F144386BF0AB}" type="sibTrans" cxnId="{AECC9B94-BF5F-49AF-9ED3-186D9BFE6371}">
      <dgm:prSet/>
      <dgm:spPr/>
      <dgm:t>
        <a:bodyPr/>
        <a:lstStyle/>
        <a:p>
          <a:endParaRPr lang="en-US"/>
        </a:p>
      </dgm:t>
    </dgm:pt>
    <dgm:pt modelId="{7600EAFF-8BD5-45B3-AE64-A0EE243361E2}">
      <dgm:prSet/>
      <dgm:spPr>
        <a:solidFill>
          <a:schemeClr val="bg2">
            <a:lumMod val="60000"/>
            <a:lumOff val="40000"/>
          </a:schemeClr>
        </a:solidFill>
      </dgm:spPr>
      <dgm:t>
        <a:bodyPr/>
        <a:lstStyle/>
        <a:p>
          <a:r>
            <a:rPr lang="he-IL" dirty="0"/>
            <a:t>12</a:t>
          </a:r>
          <a:endParaRPr lang="en-US" dirty="0"/>
        </a:p>
      </dgm:t>
    </dgm:pt>
    <dgm:pt modelId="{AB64C4FD-84CF-4579-9A83-AC62CB8E811A}" type="parTrans" cxnId="{2EE1FA44-F427-4F5D-B101-6C3C0B2A4BA4}">
      <dgm:prSet/>
      <dgm:spPr/>
      <dgm:t>
        <a:bodyPr/>
        <a:lstStyle/>
        <a:p>
          <a:endParaRPr lang="en-US"/>
        </a:p>
      </dgm:t>
    </dgm:pt>
    <dgm:pt modelId="{5E902BB8-E95C-4125-97EC-8DAF94B9FBCD}" type="sibTrans" cxnId="{2EE1FA44-F427-4F5D-B101-6C3C0B2A4BA4}">
      <dgm:prSet/>
      <dgm:spPr/>
      <dgm:t>
        <a:bodyPr/>
        <a:lstStyle/>
        <a:p>
          <a:endParaRPr lang="en-US"/>
        </a:p>
      </dgm:t>
    </dgm:pt>
    <dgm:pt modelId="{0F9DC29F-7FB8-45D6-BBE4-F8AE1943ED4C}">
      <dgm:prSet/>
      <dgm:spPr>
        <a:solidFill>
          <a:schemeClr val="bg2">
            <a:lumMod val="60000"/>
            <a:lumOff val="40000"/>
          </a:schemeClr>
        </a:solidFill>
      </dgm:spPr>
      <dgm:t>
        <a:bodyPr/>
        <a:lstStyle/>
        <a:p>
          <a:r>
            <a:rPr lang="he-IL" dirty="0"/>
            <a:t>11</a:t>
          </a:r>
          <a:endParaRPr lang="en-US" dirty="0"/>
        </a:p>
      </dgm:t>
    </dgm:pt>
    <dgm:pt modelId="{34AB8D16-1A1C-4FCC-88CF-FD02D56CC90A}" type="parTrans" cxnId="{6D6F7362-B423-4B95-B9C9-46A61C15279B}">
      <dgm:prSet/>
      <dgm:spPr/>
      <dgm:t>
        <a:bodyPr/>
        <a:lstStyle/>
        <a:p>
          <a:endParaRPr lang="en-US"/>
        </a:p>
      </dgm:t>
    </dgm:pt>
    <dgm:pt modelId="{D74FA7B2-B2D9-4583-B67B-4C43B6262598}" type="sibTrans" cxnId="{6D6F7362-B423-4B95-B9C9-46A61C15279B}">
      <dgm:prSet/>
      <dgm:spPr/>
      <dgm:t>
        <a:bodyPr/>
        <a:lstStyle/>
        <a:p>
          <a:endParaRPr lang="en-US"/>
        </a:p>
      </dgm:t>
    </dgm:pt>
    <dgm:pt modelId="{8C1DF438-9E72-48F8-BB4F-BAB811553C1C}">
      <dgm:prSet/>
      <dgm:spPr>
        <a:solidFill>
          <a:schemeClr val="bg2">
            <a:lumMod val="60000"/>
            <a:lumOff val="40000"/>
          </a:schemeClr>
        </a:solidFill>
      </dgm:spPr>
      <dgm:t>
        <a:bodyPr/>
        <a:lstStyle/>
        <a:p>
          <a:r>
            <a:rPr lang="he-IL" dirty="0"/>
            <a:t>10</a:t>
          </a:r>
          <a:endParaRPr lang="en-US" dirty="0"/>
        </a:p>
      </dgm:t>
    </dgm:pt>
    <dgm:pt modelId="{C7492BFA-3D35-41E3-A9E0-549E0B9E618C}" type="parTrans" cxnId="{5B92E3F0-1ECB-451F-AC68-D9E8EE2EDA4F}">
      <dgm:prSet/>
      <dgm:spPr/>
      <dgm:t>
        <a:bodyPr/>
        <a:lstStyle/>
        <a:p>
          <a:endParaRPr lang="en-US"/>
        </a:p>
      </dgm:t>
    </dgm:pt>
    <dgm:pt modelId="{BDEC5198-A9B3-4D76-98F7-35B5564BE77E}" type="sibTrans" cxnId="{5B92E3F0-1ECB-451F-AC68-D9E8EE2EDA4F}">
      <dgm:prSet/>
      <dgm:spPr/>
      <dgm:t>
        <a:bodyPr/>
        <a:lstStyle/>
        <a:p>
          <a:endParaRPr lang="en-US"/>
        </a:p>
      </dgm:t>
    </dgm:pt>
    <dgm:pt modelId="{35E09255-C112-4D4B-8B53-28C7472A32DC}">
      <dgm:prSet/>
      <dgm:spPr>
        <a:solidFill>
          <a:srgbClr val="92D050"/>
        </a:solidFill>
      </dgm:spPr>
      <dgm:t>
        <a:bodyPr/>
        <a:lstStyle/>
        <a:p>
          <a:r>
            <a:rPr lang="he-IL" dirty="0"/>
            <a:t>9</a:t>
          </a:r>
          <a:endParaRPr lang="en-US" dirty="0"/>
        </a:p>
      </dgm:t>
    </dgm:pt>
    <dgm:pt modelId="{B76C5B91-B4BF-4147-ADFC-E998DAE6DF30}" type="parTrans" cxnId="{FD9E0FAD-9A73-416D-A315-30BC191DA8E0}">
      <dgm:prSet/>
      <dgm:spPr/>
      <dgm:t>
        <a:bodyPr/>
        <a:lstStyle/>
        <a:p>
          <a:endParaRPr lang="en-US"/>
        </a:p>
      </dgm:t>
    </dgm:pt>
    <dgm:pt modelId="{58F7A500-8956-4359-A1EF-A3746AB75994}" type="sibTrans" cxnId="{FD9E0FAD-9A73-416D-A315-30BC191DA8E0}">
      <dgm:prSet/>
      <dgm:spPr/>
      <dgm:t>
        <a:bodyPr/>
        <a:lstStyle/>
        <a:p>
          <a:endParaRPr lang="en-US"/>
        </a:p>
      </dgm:t>
    </dgm:pt>
    <dgm:pt modelId="{3A278A3D-EFE3-4C87-BB32-8CF83AACE0CD}">
      <dgm:prSet/>
      <dgm:spPr>
        <a:solidFill>
          <a:srgbClr val="92D050"/>
        </a:solidFill>
      </dgm:spPr>
      <dgm:t>
        <a:bodyPr/>
        <a:lstStyle/>
        <a:p>
          <a:r>
            <a:rPr lang="he-IL" dirty="0"/>
            <a:t>8</a:t>
          </a:r>
          <a:endParaRPr lang="en-US" dirty="0"/>
        </a:p>
      </dgm:t>
    </dgm:pt>
    <dgm:pt modelId="{4B8FF447-421B-4B30-B98F-DCE539FE8F0B}" type="parTrans" cxnId="{39D4FF36-8C51-4790-8AC7-F605B372926E}">
      <dgm:prSet/>
      <dgm:spPr/>
      <dgm:t>
        <a:bodyPr/>
        <a:lstStyle/>
        <a:p>
          <a:endParaRPr lang="en-US"/>
        </a:p>
      </dgm:t>
    </dgm:pt>
    <dgm:pt modelId="{CEEF6BBC-31C7-476D-A14B-16DA19254143}" type="sibTrans" cxnId="{39D4FF36-8C51-4790-8AC7-F605B372926E}">
      <dgm:prSet/>
      <dgm:spPr/>
      <dgm:t>
        <a:bodyPr/>
        <a:lstStyle/>
        <a:p>
          <a:endParaRPr lang="en-US"/>
        </a:p>
      </dgm:t>
    </dgm:pt>
    <dgm:pt modelId="{51CA960A-B15F-4B2A-AAE5-BBD01DEAF38E}" type="pres">
      <dgm:prSet presAssocID="{DDD05048-8CF8-427E-9C7B-82D0B1153C0A}" presName="Name0" presStyleCnt="0">
        <dgm:presLayoutVars>
          <dgm:dir val="rev"/>
          <dgm:resizeHandles val="exact"/>
        </dgm:presLayoutVars>
      </dgm:prSet>
      <dgm:spPr/>
    </dgm:pt>
    <dgm:pt modelId="{25296B24-4C15-4D4B-937F-E0D075EF4D6B}" type="pres">
      <dgm:prSet presAssocID="{8F20E9C2-0722-4AB2-B550-CD9B390262EB}" presName="node" presStyleLbl="node1" presStyleIdx="0" presStyleCnt="14">
        <dgm:presLayoutVars>
          <dgm:bulletEnabled val="1"/>
        </dgm:presLayoutVars>
      </dgm:prSet>
      <dgm:spPr/>
      <dgm:t>
        <a:bodyPr/>
        <a:lstStyle/>
        <a:p>
          <a:endParaRPr lang="en-US"/>
        </a:p>
      </dgm:t>
    </dgm:pt>
    <dgm:pt modelId="{3F9CE823-9186-437A-9CE9-9B503CAEEB45}" type="pres">
      <dgm:prSet presAssocID="{29BEDF32-2F44-409B-BFA9-22D5E8887842}" presName="sibTrans" presStyleLbl="sibTrans2D1" presStyleIdx="0" presStyleCnt="13"/>
      <dgm:spPr/>
      <dgm:t>
        <a:bodyPr/>
        <a:lstStyle/>
        <a:p>
          <a:endParaRPr lang="en-US"/>
        </a:p>
      </dgm:t>
    </dgm:pt>
    <dgm:pt modelId="{BDE5F64C-2E81-4EF8-A169-327A1A185AC5}" type="pres">
      <dgm:prSet presAssocID="{29BEDF32-2F44-409B-BFA9-22D5E8887842}" presName="connectorText" presStyleLbl="sibTrans2D1" presStyleIdx="0" presStyleCnt="13"/>
      <dgm:spPr/>
      <dgm:t>
        <a:bodyPr/>
        <a:lstStyle/>
        <a:p>
          <a:endParaRPr lang="en-US"/>
        </a:p>
      </dgm:t>
    </dgm:pt>
    <dgm:pt modelId="{B33C4F88-BAB6-4FD6-B393-9E3ACFCCE0BF}" type="pres">
      <dgm:prSet presAssocID="{AFBAD34F-F8A9-4F57-8D39-8FF9444599DE}" presName="node" presStyleLbl="node1" presStyleIdx="1" presStyleCnt="14">
        <dgm:presLayoutVars>
          <dgm:bulletEnabled val="1"/>
        </dgm:presLayoutVars>
      </dgm:prSet>
      <dgm:spPr/>
      <dgm:t>
        <a:bodyPr/>
        <a:lstStyle/>
        <a:p>
          <a:endParaRPr lang="en-US"/>
        </a:p>
      </dgm:t>
    </dgm:pt>
    <dgm:pt modelId="{D6E763A1-AED0-43FB-9BD8-433180A1635C}" type="pres">
      <dgm:prSet presAssocID="{7E8D1E1F-3C36-4696-BF8C-12C79B48CC69}" presName="sibTrans" presStyleLbl="sibTrans2D1" presStyleIdx="1" presStyleCnt="13"/>
      <dgm:spPr/>
      <dgm:t>
        <a:bodyPr/>
        <a:lstStyle/>
        <a:p>
          <a:endParaRPr lang="en-US"/>
        </a:p>
      </dgm:t>
    </dgm:pt>
    <dgm:pt modelId="{A3293358-F0F4-4A0A-A196-CEABDD2DF278}" type="pres">
      <dgm:prSet presAssocID="{7E8D1E1F-3C36-4696-BF8C-12C79B48CC69}" presName="connectorText" presStyleLbl="sibTrans2D1" presStyleIdx="1" presStyleCnt="13"/>
      <dgm:spPr/>
      <dgm:t>
        <a:bodyPr/>
        <a:lstStyle/>
        <a:p>
          <a:endParaRPr lang="en-US"/>
        </a:p>
      </dgm:t>
    </dgm:pt>
    <dgm:pt modelId="{74AA1A5D-E205-4CF2-9DB3-A7C36A82A2B8}" type="pres">
      <dgm:prSet presAssocID="{D6CE1DE4-8842-4F2E-8832-9914F3644321}" presName="node" presStyleLbl="node1" presStyleIdx="2" presStyleCnt="14">
        <dgm:presLayoutVars>
          <dgm:bulletEnabled val="1"/>
        </dgm:presLayoutVars>
      </dgm:prSet>
      <dgm:spPr/>
      <dgm:t>
        <a:bodyPr/>
        <a:lstStyle/>
        <a:p>
          <a:endParaRPr lang="en-US"/>
        </a:p>
      </dgm:t>
    </dgm:pt>
    <dgm:pt modelId="{15263908-EA1A-48FB-9B83-2C8FE9301399}" type="pres">
      <dgm:prSet presAssocID="{9D598DEC-3B10-4CD6-8405-01577463E3F6}" presName="sibTrans" presStyleLbl="sibTrans2D1" presStyleIdx="2" presStyleCnt="13"/>
      <dgm:spPr/>
      <dgm:t>
        <a:bodyPr/>
        <a:lstStyle/>
        <a:p>
          <a:endParaRPr lang="en-US"/>
        </a:p>
      </dgm:t>
    </dgm:pt>
    <dgm:pt modelId="{D8139020-9342-4ED5-B0E2-D886E24986C0}" type="pres">
      <dgm:prSet presAssocID="{9D598DEC-3B10-4CD6-8405-01577463E3F6}" presName="connectorText" presStyleLbl="sibTrans2D1" presStyleIdx="2" presStyleCnt="13"/>
      <dgm:spPr/>
      <dgm:t>
        <a:bodyPr/>
        <a:lstStyle/>
        <a:p>
          <a:endParaRPr lang="en-US"/>
        </a:p>
      </dgm:t>
    </dgm:pt>
    <dgm:pt modelId="{84971CC8-CEA4-4F7F-AC69-3D507D8749D7}" type="pres">
      <dgm:prSet presAssocID="{8D1D7E9A-F120-400A-94A4-D5C1F7420892}" presName="node" presStyleLbl="node1" presStyleIdx="3" presStyleCnt="14">
        <dgm:presLayoutVars>
          <dgm:bulletEnabled val="1"/>
        </dgm:presLayoutVars>
      </dgm:prSet>
      <dgm:spPr/>
      <dgm:t>
        <a:bodyPr/>
        <a:lstStyle/>
        <a:p>
          <a:endParaRPr lang="en-US"/>
        </a:p>
      </dgm:t>
    </dgm:pt>
    <dgm:pt modelId="{51784101-37CB-4647-BB5F-6149C14387C0}" type="pres">
      <dgm:prSet presAssocID="{DCB175B5-70A1-4CE7-B735-36FD35EB9174}" presName="sibTrans" presStyleLbl="sibTrans2D1" presStyleIdx="3" presStyleCnt="13"/>
      <dgm:spPr/>
      <dgm:t>
        <a:bodyPr/>
        <a:lstStyle/>
        <a:p>
          <a:endParaRPr lang="en-US"/>
        </a:p>
      </dgm:t>
    </dgm:pt>
    <dgm:pt modelId="{89BF1144-41A4-44E9-92FD-7402D2705F7E}" type="pres">
      <dgm:prSet presAssocID="{DCB175B5-70A1-4CE7-B735-36FD35EB9174}" presName="connectorText" presStyleLbl="sibTrans2D1" presStyleIdx="3" presStyleCnt="13"/>
      <dgm:spPr/>
      <dgm:t>
        <a:bodyPr/>
        <a:lstStyle/>
        <a:p>
          <a:endParaRPr lang="en-US"/>
        </a:p>
      </dgm:t>
    </dgm:pt>
    <dgm:pt modelId="{CC0CD1B6-A797-41BF-8418-FA6BCD328236}" type="pres">
      <dgm:prSet presAssocID="{5C3E4436-7634-43D2-8906-F75F761A811C}" presName="node" presStyleLbl="node1" presStyleIdx="4" presStyleCnt="14">
        <dgm:presLayoutVars>
          <dgm:bulletEnabled val="1"/>
        </dgm:presLayoutVars>
      </dgm:prSet>
      <dgm:spPr/>
      <dgm:t>
        <a:bodyPr/>
        <a:lstStyle/>
        <a:p>
          <a:endParaRPr lang="en-US"/>
        </a:p>
      </dgm:t>
    </dgm:pt>
    <dgm:pt modelId="{03DA14A6-31A4-4741-8066-3E777F43DE08}" type="pres">
      <dgm:prSet presAssocID="{9E3FA683-657A-41B4-8D7E-9554B44145D2}" presName="sibTrans" presStyleLbl="sibTrans2D1" presStyleIdx="4" presStyleCnt="13"/>
      <dgm:spPr/>
      <dgm:t>
        <a:bodyPr/>
        <a:lstStyle/>
        <a:p>
          <a:endParaRPr lang="en-US"/>
        </a:p>
      </dgm:t>
    </dgm:pt>
    <dgm:pt modelId="{F66EB83B-6054-414A-8DDF-4079C55D0702}" type="pres">
      <dgm:prSet presAssocID="{9E3FA683-657A-41B4-8D7E-9554B44145D2}" presName="connectorText" presStyleLbl="sibTrans2D1" presStyleIdx="4" presStyleCnt="13"/>
      <dgm:spPr/>
      <dgm:t>
        <a:bodyPr/>
        <a:lstStyle/>
        <a:p>
          <a:endParaRPr lang="en-US"/>
        </a:p>
      </dgm:t>
    </dgm:pt>
    <dgm:pt modelId="{72A07B49-36F8-4425-8FE4-C8DB1AA92A62}" type="pres">
      <dgm:prSet presAssocID="{888295F7-9D01-4AD9-81B4-7056EFF8EC1E}" presName="node" presStyleLbl="node1" presStyleIdx="5" presStyleCnt="14">
        <dgm:presLayoutVars>
          <dgm:bulletEnabled val="1"/>
        </dgm:presLayoutVars>
      </dgm:prSet>
      <dgm:spPr/>
      <dgm:t>
        <a:bodyPr/>
        <a:lstStyle/>
        <a:p>
          <a:endParaRPr lang="en-US"/>
        </a:p>
      </dgm:t>
    </dgm:pt>
    <dgm:pt modelId="{84A064A1-4170-44BD-BC74-5E50B5AFFDD8}" type="pres">
      <dgm:prSet presAssocID="{A10FB778-6A10-4C93-933F-C294F26D13E8}" presName="sibTrans" presStyleLbl="sibTrans2D1" presStyleIdx="5" presStyleCnt="13"/>
      <dgm:spPr/>
      <dgm:t>
        <a:bodyPr/>
        <a:lstStyle/>
        <a:p>
          <a:endParaRPr lang="en-US"/>
        </a:p>
      </dgm:t>
    </dgm:pt>
    <dgm:pt modelId="{81729036-E77D-4B57-9345-040625422410}" type="pres">
      <dgm:prSet presAssocID="{A10FB778-6A10-4C93-933F-C294F26D13E8}" presName="connectorText" presStyleLbl="sibTrans2D1" presStyleIdx="5" presStyleCnt="13"/>
      <dgm:spPr/>
      <dgm:t>
        <a:bodyPr/>
        <a:lstStyle/>
        <a:p>
          <a:endParaRPr lang="en-US"/>
        </a:p>
      </dgm:t>
    </dgm:pt>
    <dgm:pt modelId="{92F3F67F-9311-4922-B650-18B61E993372}" type="pres">
      <dgm:prSet presAssocID="{678367F7-C11A-424E-B454-B8DD8E37EA9B}" presName="node" presStyleLbl="node1" presStyleIdx="6" presStyleCnt="14">
        <dgm:presLayoutVars>
          <dgm:bulletEnabled val="1"/>
        </dgm:presLayoutVars>
      </dgm:prSet>
      <dgm:spPr/>
      <dgm:t>
        <a:bodyPr/>
        <a:lstStyle/>
        <a:p>
          <a:endParaRPr lang="en-US"/>
        </a:p>
      </dgm:t>
    </dgm:pt>
    <dgm:pt modelId="{2315BC8E-4AA2-4B63-AA65-E8497E9CABAE}" type="pres">
      <dgm:prSet presAssocID="{087F234F-1321-442A-887B-10568CCAD521}" presName="sibTrans" presStyleLbl="sibTrans2D1" presStyleIdx="6" presStyleCnt="13"/>
      <dgm:spPr/>
      <dgm:t>
        <a:bodyPr/>
        <a:lstStyle/>
        <a:p>
          <a:endParaRPr lang="en-US"/>
        </a:p>
      </dgm:t>
    </dgm:pt>
    <dgm:pt modelId="{4AF50011-6570-42C3-BDB5-3273C1A3537A}" type="pres">
      <dgm:prSet presAssocID="{087F234F-1321-442A-887B-10568CCAD521}" presName="connectorText" presStyleLbl="sibTrans2D1" presStyleIdx="6" presStyleCnt="13"/>
      <dgm:spPr/>
      <dgm:t>
        <a:bodyPr/>
        <a:lstStyle/>
        <a:p>
          <a:endParaRPr lang="en-US"/>
        </a:p>
      </dgm:t>
    </dgm:pt>
    <dgm:pt modelId="{A6EDA861-DF7A-41A5-A6CB-EE4D45B9BD7E}" type="pres">
      <dgm:prSet presAssocID="{3A278A3D-EFE3-4C87-BB32-8CF83AACE0CD}" presName="node" presStyleLbl="node1" presStyleIdx="7" presStyleCnt="14">
        <dgm:presLayoutVars>
          <dgm:bulletEnabled val="1"/>
        </dgm:presLayoutVars>
      </dgm:prSet>
      <dgm:spPr/>
      <dgm:t>
        <a:bodyPr/>
        <a:lstStyle/>
        <a:p>
          <a:endParaRPr lang="en-US"/>
        </a:p>
      </dgm:t>
    </dgm:pt>
    <dgm:pt modelId="{3B337763-8DAC-4BB3-BBBD-6EA21835ED10}" type="pres">
      <dgm:prSet presAssocID="{CEEF6BBC-31C7-476D-A14B-16DA19254143}" presName="sibTrans" presStyleLbl="sibTrans2D1" presStyleIdx="7" presStyleCnt="13"/>
      <dgm:spPr/>
      <dgm:t>
        <a:bodyPr/>
        <a:lstStyle/>
        <a:p>
          <a:endParaRPr lang="en-US"/>
        </a:p>
      </dgm:t>
    </dgm:pt>
    <dgm:pt modelId="{F98671B2-0295-41F0-8109-935C5E3BDA23}" type="pres">
      <dgm:prSet presAssocID="{CEEF6BBC-31C7-476D-A14B-16DA19254143}" presName="connectorText" presStyleLbl="sibTrans2D1" presStyleIdx="7" presStyleCnt="13"/>
      <dgm:spPr/>
      <dgm:t>
        <a:bodyPr/>
        <a:lstStyle/>
        <a:p>
          <a:endParaRPr lang="en-US"/>
        </a:p>
      </dgm:t>
    </dgm:pt>
    <dgm:pt modelId="{6D2DBA58-10FB-427A-9172-4E7A2FE503A9}" type="pres">
      <dgm:prSet presAssocID="{35E09255-C112-4D4B-8B53-28C7472A32DC}" presName="node" presStyleLbl="node1" presStyleIdx="8" presStyleCnt="14">
        <dgm:presLayoutVars>
          <dgm:bulletEnabled val="1"/>
        </dgm:presLayoutVars>
      </dgm:prSet>
      <dgm:spPr/>
      <dgm:t>
        <a:bodyPr/>
        <a:lstStyle/>
        <a:p>
          <a:endParaRPr lang="en-US"/>
        </a:p>
      </dgm:t>
    </dgm:pt>
    <dgm:pt modelId="{14E60B49-28BD-4E0D-8BD7-C3794EA24097}" type="pres">
      <dgm:prSet presAssocID="{58F7A500-8956-4359-A1EF-A3746AB75994}" presName="sibTrans" presStyleLbl="sibTrans2D1" presStyleIdx="8" presStyleCnt="13"/>
      <dgm:spPr/>
      <dgm:t>
        <a:bodyPr/>
        <a:lstStyle/>
        <a:p>
          <a:endParaRPr lang="en-US"/>
        </a:p>
      </dgm:t>
    </dgm:pt>
    <dgm:pt modelId="{72B80E1B-78FF-4B44-AD86-47A0889D1FFE}" type="pres">
      <dgm:prSet presAssocID="{58F7A500-8956-4359-A1EF-A3746AB75994}" presName="connectorText" presStyleLbl="sibTrans2D1" presStyleIdx="8" presStyleCnt="13"/>
      <dgm:spPr/>
      <dgm:t>
        <a:bodyPr/>
        <a:lstStyle/>
        <a:p>
          <a:endParaRPr lang="en-US"/>
        </a:p>
      </dgm:t>
    </dgm:pt>
    <dgm:pt modelId="{A834ABF3-A833-448C-9EC5-9C3E5CE7460B}" type="pres">
      <dgm:prSet presAssocID="{8C1DF438-9E72-48F8-BB4F-BAB811553C1C}" presName="node" presStyleLbl="node1" presStyleIdx="9" presStyleCnt="14">
        <dgm:presLayoutVars>
          <dgm:bulletEnabled val="1"/>
        </dgm:presLayoutVars>
      </dgm:prSet>
      <dgm:spPr/>
      <dgm:t>
        <a:bodyPr/>
        <a:lstStyle/>
        <a:p>
          <a:endParaRPr lang="en-US"/>
        </a:p>
      </dgm:t>
    </dgm:pt>
    <dgm:pt modelId="{42591274-E0CA-4794-858D-FA728E6550B5}" type="pres">
      <dgm:prSet presAssocID="{BDEC5198-A9B3-4D76-98F7-35B5564BE77E}" presName="sibTrans" presStyleLbl="sibTrans2D1" presStyleIdx="9" presStyleCnt="13"/>
      <dgm:spPr/>
      <dgm:t>
        <a:bodyPr/>
        <a:lstStyle/>
        <a:p>
          <a:endParaRPr lang="en-US"/>
        </a:p>
      </dgm:t>
    </dgm:pt>
    <dgm:pt modelId="{86B6E6D7-BE1F-4F34-B326-74AAC1FC5518}" type="pres">
      <dgm:prSet presAssocID="{BDEC5198-A9B3-4D76-98F7-35B5564BE77E}" presName="connectorText" presStyleLbl="sibTrans2D1" presStyleIdx="9" presStyleCnt="13"/>
      <dgm:spPr/>
      <dgm:t>
        <a:bodyPr/>
        <a:lstStyle/>
        <a:p>
          <a:endParaRPr lang="en-US"/>
        </a:p>
      </dgm:t>
    </dgm:pt>
    <dgm:pt modelId="{AFD3AA10-1677-4AD1-B92D-7F220FA52C39}" type="pres">
      <dgm:prSet presAssocID="{0F9DC29F-7FB8-45D6-BBE4-F8AE1943ED4C}" presName="node" presStyleLbl="node1" presStyleIdx="10" presStyleCnt="14">
        <dgm:presLayoutVars>
          <dgm:bulletEnabled val="1"/>
        </dgm:presLayoutVars>
      </dgm:prSet>
      <dgm:spPr/>
      <dgm:t>
        <a:bodyPr/>
        <a:lstStyle/>
        <a:p>
          <a:endParaRPr lang="en-US"/>
        </a:p>
      </dgm:t>
    </dgm:pt>
    <dgm:pt modelId="{02549F9E-7DE5-40B6-9C54-F0010B411823}" type="pres">
      <dgm:prSet presAssocID="{D74FA7B2-B2D9-4583-B67B-4C43B6262598}" presName="sibTrans" presStyleLbl="sibTrans2D1" presStyleIdx="10" presStyleCnt="13"/>
      <dgm:spPr/>
      <dgm:t>
        <a:bodyPr/>
        <a:lstStyle/>
        <a:p>
          <a:endParaRPr lang="en-US"/>
        </a:p>
      </dgm:t>
    </dgm:pt>
    <dgm:pt modelId="{499BE36D-60EB-464F-A995-727E1E8136AE}" type="pres">
      <dgm:prSet presAssocID="{D74FA7B2-B2D9-4583-B67B-4C43B6262598}" presName="connectorText" presStyleLbl="sibTrans2D1" presStyleIdx="10" presStyleCnt="13"/>
      <dgm:spPr/>
      <dgm:t>
        <a:bodyPr/>
        <a:lstStyle/>
        <a:p>
          <a:endParaRPr lang="en-US"/>
        </a:p>
      </dgm:t>
    </dgm:pt>
    <dgm:pt modelId="{9707D441-6262-4CD1-9540-E1CBAD59E713}" type="pres">
      <dgm:prSet presAssocID="{7600EAFF-8BD5-45B3-AE64-A0EE243361E2}" presName="node" presStyleLbl="node1" presStyleIdx="11" presStyleCnt="14">
        <dgm:presLayoutVars>
          <dgm:bulletEnabled val="1"/>
        </dgm:presLayoutVars>
      </dgm:prSet>
      <dgm:spPr/>
      <dgm:t>
        <a:bodyPr/>
        <a:lstStyle/>
        <a:p>
          <a:endParaRPr lang="en-US"/>
        </a:p>
      </dgm:t>
    </dgm:pt>
    <dgm:pt modelId="{7092A4C2-BF20-42B8-90CE-116866F868B2}" type="pres">
      <dgm:prSet presAssocID="{5E902BB8-E95C-4125-97EC-8DAF94B9FBCD}" presName="sibTrans" presStyleLbl="sibTrans2D1" presStyleIdx="11" presStyleCnt="13"/>
      <dgm:spPr/>
      <dgm:t>
        <a:bodyPr/>
        <a:lstStyle/>
        <a:p>
          <a:endParaRPr lang="en-US"/>
        </a:p>
      </dgm:t>
    </dgm:pt>
    <dgm:pt modelId="{F062F827-F8E5-4CFA-BC38-74169037ED83}" type="pres">
      <dgm:prSet presAssocID="{5E902BB8-E95C-4125-97EC-8DAF94B9FBCD}" presName="connectorText" presStyleLbl="sibTrans2D1" presStyleIdx="11" presStyleCnt="13"/>
      <dgm:spPr/>
      <dgm:t>
        <a:bodyPr/>
        <a:lstStyle/>
        <a:p>
          <a:endParaRPr lang="en-US"/>
        </a:p>
      </dgm:t>
    </dgm:pt>
    <dgm:pt modelId="{0DFA0EF0-BE4C-4E1C-A3D0-8374213B7FFA}" type="pres">
      <dgm:prSet presAssocID="{FAED34B2-3844-4E14-8C07-A4373D421AA3}" presName="node" presStyleLbl="node1" presStyleIdx="12" presStyleCnt="14">
        <dgm:presLayoutVars>
          <dgm:bulletEnabled val="1"/>
        </dgm:presLayoutVars>
      </dgm:prSet>
      <dgm:spPr/>
      <dgm:t>
        <a:bodyPr/>
        <a:lstStyle/>
        <a:p>
          <a:endParaRPr lang="en-US"/>
        </a:p>
      </dgm:t>
    </dgm:pt>
    <dgm:pt modelId="{F5174F05-1315-4534-A97B-7DA0E054CA85}" type="pres">
      <dgm:prSet presAssocID="{8A95D38E-A074-4781-AADE-F144386BF0AB}" presName="sibTrans" presStyleLbl="sibTrans2D1" presStyleIdx="12" presStyleCnt="13"/>
      <dgm:spPr/>
      <dgm:t>
        <a:bodyPr/>
        <a:lstStyle/>
        <a:p>
          <a:endParaRPr lang="en-US"/>
        </a:p>
      </dgm:t>
    </dgm:pt>
    <dgm:pt modelId="{98C51E7C-47E4-4616-96FB-000A7FC719D9}" type="pres">
      <dgm:prSet presAssocID="{8A95D38E-A074-4781-AADE-F144386BF0AB}" presName="connectorText" presStyleLbl="sibTrans2D1" presStyleIdx="12" presStyleCnt="13"/>
      <dgm:spPr/>
      <dgm:t>
        <a:bodyPr/>
        <a:lstStyle/>
        <a:p>
          <a:endParaRPr lang="en-US"/>
        </a:p>
      </dgm:t>
    </dgm:pt>
    <dgm:pt modelId="{FFD0A568-CD44-4DEE-878D-9373E8A137F6}" type="pres">
      <dgm:prSet presAssocID="{FDA7FFD3-25D7-4175-BD29-F514ADBF1E78}" presName="node" presStyleLbl="node1" presStyleIdx="13" presStyleCnt="14">
        <dgm:presLayoutVars>
          <dgm:bulletEnabled val="1"/>
        </dgm:presLayoutVars>
      </dgm:prSet>
      <dgm:spPr/>
      <dgm:t>
        <a:bodyPr/>
        <a:lstStyle/>
        <a:p>
          <a:endParaRPr lang="en-US"/>
        </a:p>
      </dgm:t>
    </dgm:pt>
  </dgm:ptLst>
  <dgm:cxnLst>
    <dgm:cxn modelId="{A2B69E40-A3E9-4073-BFC1-D970DB69617C}" srcId="{DDD05048-8CF8-427E-9C7B-82D0B1153C0A}" destId="{678367F7-C11A-424E-B454-B8DD8E37EA9B}" srcOrd="6" destOrd="0" parTransId="{909B207A-BB25-4D4C-A9B5-4D298A3D5998}" sibTransId="{087F234F-1321-442A-887B-10568CCAD521}"/>
    <dgm:cxn modelId="{E9280DD7-3D37-4C6F-9842-382EE5FD275C}" type="presOf" srcId="{0F9DC29F-7FB8-45D6-BBE4-F8AE1943ED4C}" destId="{AFD3AA10-1677-4AD1-B92D-7F220FA52C39}" srcOrd="0" destOrd="0" presId="urn:microsoft.com/office/officeart/2005/8/layout/process1"/>
    <dgm:cxn modelId="{D9E81AAA-ACD4-4558-8DF5-C0B9E436F675}" type="presOf" srcId="{3A278A3D-EFE3-4C87-BB32-8CF83AACE0CD}" destId="{A6EDA861-DF7A-41A5-A6CB-EE4D45B9BD7E}" srcOrd="0" destOrd="0" presId="urn:microsoft.com/office/officeart/2005/8/layout/process1"/>
    <dgm:cxn modelId="{E1F6A193-B364-4EE9-AEB8-08F1F9884484}" srcId="{DDD05048-8CF8-427E-9C7B-82D0B1153C0A}" destId="{D6CE1DE4-8842-4F2E-8832-9914F3644321}" srcOrd="2" destOrd="0" parTransId="{9CC50D0D-044B-4917-A850-672628226611}" sibTransId="{9D598DEC-3B10-4CD6-8405-01577463E3F6}"/>
    <dgm:cxn modelId="{B5C13046-34B4-47CB-9731-5034D0520996}" srcId="{DDD05048-8CF8-427E-9C7B-82D0B1153C0A}" destId="{8D1D7E9A-F120-400A-94A4-D5C1F7420892}" srcOrd="3" destOrd="0" parTransId="{73D5BC89-7128-4F9B-A44B-DE7BDC4C9F7F}" sibTransId="{DCB175B5-70A1-4CE7-B735-36FD35EB9174}"/>
    <dgm:cxn modelId="{DB9AB7C6-3B47-474C-BB6B-7EFF56CD761F}" type="presOf" srcId="{9E3FA683-657A-41B4-8D7E-9554B44145D2}" destId="{F66EB83B-6054-414A-8DDF-4079C55D0702}" srcOrd="1" destOrd="0" presId="urn:microsoft.com/office/officeart/2005/8/layout/process1"/>
    <dgm:cxn modelId="{52F7C3C6-84FC-4811-99CC-D50C32EC502E}" type="presOf" srcId="{5E902BB8-E95C-4125-97EC-8DAF94B9FBCD}" destId="{F062F827-F8E5-4CFA-BC38-74169037ED83}" srcOrd="1" destOrd="0" presId="urn:microsoft.com/office/officeart/2005/8/layout/process1"/>
    <dgm:cxn modelId="{588F771D-A840-49FD-922F-AFC9540E97E5}" srcId="{DDD05048-8CF8-427E-9C7B-82D0B1153C0A}" destId="{AFBAD34F-F8A9-4F57-8D39-8FF9444599DE}" srcOrd="1" destOrd="0" parTransId="{67413967-AC13-4C5B-94D6-1E00822E5AA4}" sibTransId="{7E8D1E1F-3C36-4696-BF8C-12C79B48CC69}"/>
    <dgm:cxn modelId="{2EE1FA44-F427-4F5D-B101-6C3C0B2A4BA4}" srcId="{DDD05048-8CF8-427E-9C7B-82D0B1153C0A}" destId="{7600EAFF-8BD5-45B3-AE64-A0EE243361E2}" srcOrd="11" destOrd="0" parTransId="{AB64C4FD-84CF-4579-9A83-AC62CB8E811A}" sibTransId="{5E902BB8-E95C-4125-97EC-8DAF94B9FBCD}"/>
    <dgm:cxn modelId="{0C365E4F-E3A8-4D07-A71D-44D6566A5ED4}" type="presOf" srcId="{BDEC5198-A9B3-4D76-98F7-35B5564BE77E}" destId="{86B6E6D7-BE1F-4F34-B326-74AAC1FC5518}" srcOrd="1" destOrd="0" presId="urn:microsoft.com/office/officeart/2005/8/layout/process1"/>
    <dgm:cxn modelId="{1FAEAFB4-D13B-45E4-BE31-83D2A12E7289}" type="presOf" srcId="{58F7A500-8956-4359-A1EF-A3746AB75994}" destId="{14E60B49-28BD-4E0D-8BD7-C3794EA24097}" srcOrd="0" destOrd="0" presId="urn:microsoft.com/office/officeart/2005/8/layout/process1"/>
    <dgm:cxn modelId="{74D3BE0C-B9DA-459B-A0BF-485ECE72C5BC}" type="presOf" srcId="{5C3E4436-7634-43D2-8906-F75F761A811C}" destId="{CC0CD1B6-A797-41BF-8418-FA6BCD328236}" srcOrd="0" destOrd="0" presId="urn:microsoft.com/office/officeart/2005/8/layout/process1"/>
    <dgm:cxn modelId="{D55E29D7-A2C1-46DD-86A7-AA462A656250}" type="presOf" srcId="{7E8D1E1F-3C36-4696-BF8C-12C79B48CC69}" destId="{A3293358-F0F4-4A0A-A196-CEABDD2DF278}" srcOrd="1" destOrd="0" presId="urn:microsoft.com/office/officeart/2005/8/layout/process1"/>
    <dgm:cxn modelId="{3047134C-357B-4DB3-95F0-546975DC9AAD}" type="presOf" srcId="{9D598DEC-3B10-4CD6-8405-01577463E3F6}" destId="{15263908-EA1A-48FB-9B83-2C8FE9301399}" srcOrd="0" destOrd="0" presId="urn:microsoft.com/office/officeart/2005/8/layout/process1"/>
    <dgm:cxn modelId="{A20C1409-2820-4126-B326-0C38359909F0}" type="presOf" srcId="{D74FA7B2-B2D9-4583-B67B-4C43B6262598}" destId="{499BE36D-60EB-464F-A995-727E1E8136AE}" srcOrd="1" destOrd="0" presId="urn:microsoft.com/office/officeart/2005/8/layout/process1"/>
    <dgm:cxn modelId="{5428DF01-7971-480A-BE22-2BC61CE41D5D}" type="presOf" srcId="{DDD05048-8CF8-427E-9C7B-82D0B1153C0A}" destId="{51CA960A-B15F-4B2A-AAE5-BBD01DEAF38E}" srcOrd="0" destOrd="0" presId="urn:microsoft.com/office/officeart/2005/8/layout/process1"/>
    <dgm:cxn modelId="{AECC9B94-BF5F-49AF-9ED3-186D9BFE6371}" srcId="{DDD05048-8CF8-427E-9C7B-82D0B1153C0A}" destId="{FAED34B2-3844-4E14-8C07-A4373D421AA3}" srcOrd="12" destOrd="0" parTransId="{0FE8B0F0-3222-4D0D-848F-26FCD2A7133B}" sibTransId="{8A95D38E-A074-4781-AADE-F144386BF0AB}"/>
    <dgm:cxn modelId="{1A5C7862-A232-4294-B368-792302F3E9D6}" type="presOf" srcId="{29BEDF32-2F44-409B-BFA9-22D5E8887842}" destId="{BDE5F64C-2E81-4EF8-A169-327A1A185AC5}" srcOrd="1" destOrd="0" presId="urn:microsoft.com/office/officeart/2005/8/layout/process1"/>
    <dgm:cxn modelId="{4D09A972-7C14-4EF6-B468-4694052075EE}" type="presOf" srcId="{5E902BB8-E95C-4125-97EC-8DAF94B9FBCD}" destId="{7092A4C2-BF20-42B8-90CE-116866F868B2}" srcOrd="0" destOrd="0" presId="urn:microsoft.com/office/officeart/2005/8/layout/process1"/>
    <dgm:cxn modelId="{D1089932-CD2E-4558-8193-C6D946AC610F}" type="presOf" srcId="{FDA7FFD3-25D7-4175-BD29-F514ADBF1E78}" destId="{FFD0A568-CD44-4DEE-878D-9373E8A137F6}" srcOrd="0" destOrd="0" presId="urn:microsoft.com/office/officeart/2005/8/layout/process1"/>
    <dgm:cxn modelId="{B117E3B3-115D-4DC8-9641-0C75A86CFACE}" type="presOf" srcId="{8D1D7E9A-F120-400A-94A4-D5C1F7420892}" destId="{84971CC8-CEA4-4F7F-AC69-3D507D8749D7}" srcOrd="0" destOrd="0" presId="urn:microsoft.com/office/officeart/2005/8/layout/process1"/>
    <dgm:cxn modelId="{B67FA171-2DA9-4B06-BFD9-7558C03F2A36}" type="presOf" srcId="{D6CE1DE4-8842-4F2E-8832-9914F3644321}" destId="{74AA1A5D-E205-4CF2-9DB3-A7C36A82A2B8}" srcOrd="0" destOrd="0" presId="urn:microsoft.com/office/officeart/2005/8/layout/process1"/>
    <dgm:cxn modelId="{FD9E0FAD-9A73-416D-A315-30BC191DA8E0}" srcId="{DDD05048-8CF8-427E-9C7B-82D0B1153C0A}" destId="{35E09255-C112-4D4B-8B53-28C7472A32DC}" srcOrd="8" destOrd="0" parTransId="{B76C5B91-B4BF-4147-ADFC-E998DAE6DF30}" sibTransId="{58F7A500-8956-4359-A1EF-A3746AB75994}"/>
    <dgm:cxn modelId="{CE0F4293-B0E2-431F-94D5-A8792E43BBA4}" type="presOf" srcId="{678367F7-C11A-424E-B454-B8DD8E37EA9B}" destId="{92F3F67F-9311-4922-B650-18B61E993372}" srcOrd="0" destOrd="0" presId="urn:microsoft.com/office/officeart/2005/8/layout/process1"/>
    <dgm:cxn modelId="{577F8D7F-E2C6-4944-85F0-9BCD6C73C59F}" type="presOf" srcId="{CEEF6BBC-31C7-476D-A14B-16DA19254143}" destId="{3B337763-8DAC-4BB3-BBBD-6EA21835ED10}" srcOrd="0" destOrd="0" presId="urn:microsoft.com/office/officeart/2005/8/layout/process1"/>
    <dgm:cxn modelId="{F9A005FF-97D6-4C26-85F8-54970B39EA38}" srcId="{DDD05048-8CF8-427E-9C7B-82D0B1153C0A}" destId="{888295F7-9D01-4AD9-81B4-7056EFF8EC1E}" srcOrd="5" destOrd="0" parTransId="{EA6C7BF9-631A-4EB2-ABB4-8A41A7457489}" sibTransId="{A10FB778-6A10-4C93-933F-C294F26D13E8}"/>
    <dgm:cxn modelId="{CB77DE2F-26AA-4630-9C4A-3BE8C871BE7C}" type="presOf" srcId="{A10FB778-6A10-4C93-933F-C294F26D13E8}" destId="{81729036-E77D-4B57-9345-040625422410}" srcOrd="1" destOrd="0" presId="urn:microsoft.com/office/officeart/2005/8/layout/process1"/>
    <dgm:cxn modelId="{EFE28EDF-C4CD-4185-929C-52CA173208E8}" srcId="{DDD05048-8CF8-427E-9C7B-82D0B1153C0A}" destId="{5C3E4436-7634-43D2-8906-F75F761A811C}" srcOrd="4" destOrd="0" parTransId="{8D630717-2A2A-464B-9A90-540D51221B0D}" sibTransId="{9E3FA683-657A-41B4-8D7E-9554B44145D2}"/>
    <dgm:cxn modelId="{A84E9A7F-64C9-45DF-88BC-D7BC4F68250E}" srcId="{DDD05048-8CF8-427E-9C7B-82D0B1153C0A}" destId="{8F20E9C2-0722-4AB2-B550-CD9B390262EB}" srcOrd="0" destOrd="0" parTransId="{17134E16-35E9-4859-BD67-B6BD9900E354}" sibTransId="{29BEDF32-2F44-409B-BFA9-22D5E8887842}"/>
    <dgm:cxn modelId="{18BF0780-F95D-4769-AE70-EF92FF87C9B6}" type="presOf" srcId="{8F20E9C2-0722-4AB2-B550-CD9B390262EB}" destId="{25296B24-4C15-4D4B-937F-E0D075EF4D6B}" srcOrd="0" destOrd="0" presId="urn:microsoft.com/office/officeart/2005/8/layout/process1"/>
    <dgm:cxn modelId="{221E7D9D-E4C2-4FDD-B374-7931BD1B281C}" type="presOf" srcId="{8A95D38E-A074-4781-AADE-F144386BF0AB}" destId="{98C51E7C-47E4-4616-96FB-000A7FC719D9}" srcOrd="1" destOrd="0" presId="urn:microsoft.com/office/officeart/2005/8/layout/process1"/>
    <dgm:cxn modelId="{AAC4F3FB-ED7A-4A21-BC1C-A5E4FFCB8B5E}" type="presOf" srcId="{FAED34B2-3844-4E14-8C07-A4373D421AA3}" destId="{0DFA0EF0-BE4C-4E1C-A3D0-8374213B7FFA}" srcOrd="0" destOrd="0" presId="urn:microsoft.com/office/officeart/2005/8/layout/process1"/>
    <dgm:cxn modelId="{2F81133B-04CF-4D5A-903B-C8294AAABE46}" type="presOf" srcId="{DCB175B5-70A1-4CE7-B735-36FD35EB9174}" destId="{89BF1144-41A4-44E9-92FD-7402D2705F7E}" srcOrd="1" destOrd="0" presId="urn:microsoft.com/office/officeart/2005/8/layout/process1"/>
    <dgm:cxn modelId="{6D6F7362-B423-4B95-B9C9-46A61C15279B}" srcId="{DDD05048-8CF8-427E-9C7B-82D0B1153C0A}" destId="{0F9DC29F-7FB8-45D6-BBE4-F8AE1943ED4C}" srcOrd="10" destOrd="0" parTransId="{34AB8D16-1A1C-4FCC-88CF-FD02D56CC90A}" sibTransId="{D74FA7B2-B2D9-4583-B67B-4C43B6262598}"/>
    <dgm:cxn modelId="{116A4016-6304-458F-A1A7-23DC551A25E3}" type="presOf" srcId="{A10FB778-6A10-4C93-933F-C294F26D13E8}" destId="{84A064A1-4170-44BD-BC74-5E50B5AFFDD8}" srcOrd="0" destOrd="0" presId="urn:microsoft.com/office/officeart/2005/8/layout/process1"/>
    <dgm:cxn modelId="{DCAD0467-863C-4AE2-A823-1DC694307160}" type="presOf" srcId="{9E3FA683-657A-41B4-8D7E-9554B44145D2}" destId="{03DA14A6-31A4-4741-8066-3E777F43DE08}" srcOrd="0" destOrd="0" presId="urn:microsoft.com/office/officeart/2005/8/layout/process1"/>
    <dgm:cxn modelId="{39D4FF36-8C51-4790-8AC7-F605B372926E}" srcId="{DDD05048-8CF8-427E-9C7B-82D0B1153C0A}" destId="{3A278A3D-EFE3-4C87-BB32-8CF83AACE0CD}" srcOrd="7" destOrd="0" parTransId="{4B8FF447-421B-4B30-B98F-DCE539FE8F0B}" sibTransId="{CEEF6BBC-31C7-476D-A14B-16DA19254143}"/>
    <dgm:cxn modelId="{335789D8-56C9-4BCE-A5E4-19F4B989467E}" type="presOf" srcId="{8C1DF438-9E72-48F8-BB4F-BAB811553C1C}" destId="{A834ABF3-A833-448C-9EC5-9C3E5CE7460B}" srcOrd="0" destOrd="0" presId="urn:microsoft.com/office/officeart/2005/8/layout/process1"/>
    <dgm:cxn modelId="{6F5FBBAC-226D-4D70-8679-EE2F51B98927}" type="presOf" srcId="{8A95D38E-A074-4781-AADE-F144386BF0AB}" destId="{F5174F05-1315-4534-A97B-7DA0E054CA85}" srcOrd="0" destOrd="0" presId="urn:microsoft.com/office/officeart/2005/8/layout/process1"/>
    <dgm:cxn modelId="{FB1B5238-C76C-40C3-BD85-4034B3BDF308}" type="presOf" srcId="{888295F7-9D01-4AD9-81B4-7056EFF8EC1E}" destId="{72A07B49-36F8-4425-8FE4-C8DB1AA92A62}" srcOrd="0" destOrd="0" presId="urn:microsoft.com/office/officeart/2005/8/layout/process1"/>
    <dgm:cxn modelId="{BBA7FB02-4B90-461B-BCAB-652242CCD8F1}" type="presOf" srcId="{DCB175B5-70A1-4CE7-B735-36FD35EB9174}" destId="{51784101-37CB-4647-BB5F-6149C14387C0}" srcOrd="0" destOrd="0" presId="urn:microsoft.com/office/officeart/2005/8/layout/process1"/>
    <dgm:cxn modelId="{2A250385-56ED-48D8-9F9D-AC009C0F737A}" srcId="{DDD05048-8CF8-427E-9C7B-82D0B1153C0A}" destId="{FDA7FFD3-25D7-4175-BD29-F514ADBF1E78}" srcOrd="13" destOrd="0" parTransId="{1B21F587-9152-411F-8C79-38608BDDE9E5}" sibTransId="{DA6D4495-E8C3-4D0B-AA18-0259E54616E3}"/>
    <dgm:cxn modelId="{559FCF5D-59AE-4436-89B7-0BDF5A41BF08}" type="presOf" srcId="{CEEF6BBC-31C7-476D-A14B-16DA19254143}" destId="{F98671B2-0295-41F0-8109-935C5E3BDA23}" srcOrd="1" destOrd="0" presId="urn:microsoft.com/office/officeart/2005/8/layout/process1"/>
    <dgm:cxn modelId="{BC55185C-6EE8-4AC7-BC42-B4E970BFB104}" type="presOf" srcId="{087F234F-1321-442A-887B-10568CCAD521}" destId="{2315BC8E-4AA2-4B63-AA65-E8497E9CABAE}" srcOrd="0" destOrd="0" presId="urn:microsoft.com/office/officeart/2005/8/layout/process1"/>
    <dgm:cxn modelId="{1EABE0AB-3EB8-4680-8E66-A772ABB04916}" type="presOf" srcId="{087F234F-1321-442A-887B-10568CCAD521}" destId="{4AF50011-6570-42C3-BDB5-3273C1A3537A}" srcOrd="1" destOrd="0" presId="urn:microsoft.com/office/officeart/2005/8/layout/process1"/>
    <dgm:cxn modelId="{2FF783B0-3908-4FDF-8B9F-576B0FEA4423}" type="presOf" srcId="{29BEDF32-2F44-409B-BFA9-22D5E8887842}" destId="{3F9CE823-9186-437A-9CE9-9B503CAEEB45}" srcOrd="0" destOrd="0" presId="urn:microsoft.com/office/officeart/2005/8/layout/process1"/>
    <dgm:cxn modelId="{A88FF46B-4A6C-48F8-A48A-AD84223771D5}" type="presOf" srcId="{7E8D1E1F-3C36-4696-BF8C-12C79B48CC69}" destId="{D6E763A1-AED0-43FB-9BD8-433180A1635C}" srcOrd="0" destOrd="0" presId="urn:microsoft.com/office/officeart/2005/8/layout/process1"/>
    <dgm:cxn modelId="{256B5E67-A6C2-4F9B-9D16-261A02056EFE}" type="presOf" srcId="{D74FA7B2-B2D9-4583-B67B-4C43B6262598}" destId="{02549F9E-7DE5-40B6-9C54-F0010B411823}" srcOrd="0" destOrd="0" presId="urn:microsoft.com/office/officeart/2005/8/layout/process1"/>
    <dgm:cxn modelId="{5B92E3F0-1ECB-451F-AC68-D9E8EE2EDA4F}" srcId="{DDD05048-8CF8-427E-9C7B-82D0B1153C0A}" destId="{8C1DF438-9E72-48F8-BB4F-BAB811553C1C}" srcOrd="9" destOrd="0" parTransId="{C7492BFA-3D35-41E3-A9E0-549E0B9E618C}" sibTransId="{BDEC5198-A9B3-4D76-98F7-35B5564BE77E}"/>
    <dgm:cxn modelId="{E7F072BA-D215-46C7-BF69-55CE7A92C14B}" type="presOf" srcId="{BDEC5198-A9B3-4D76-98F7-35B5564BE77E}" destId="{42591274-E0CA-4794-858D-FA728E6550B5}" srcOrd="0" destOrd="0" presId="urn:microsoft.com/office/officeart/2005/8/layout/process1"/>
    <dgm:cxn modelId="{089775DC-B77E-46EB-9464-A17979D0C149}" type="presOf" srcId="{58F7A500-8956-4359-A1EF-A3746AB75994}" destId="{72B80E1B-78FF-4B44-AD86-47A0889D1FFE}" srcOrd="1" destOrd="0" presId="urn:microsoft.com/office/officeart/2005/8/layout/process1"/>
    <dgm:cxn modelId="{AF3A6D97-2D0E-4CB2-B175-9694C9AB0CEE}" type="presOf" srcId="{9D598DEC-3B10-4CD6-8405-01577463E3F6}" destId="{D8139020-9342-4ED5-B0E2-D886E24986C0}" srcOrd="1" destOrd="0" presId="urn:microsoft.com/office/officeart/2005/8/layout/process1"/>
    <dgm:cxn modelId="{2B0C660A-0358-4EB3-95D2-031158290853}" type="presOf" srcId="{7600EAFF-8BD5-45B3-AE64-A0EE243361E2}" destId="{9707D441-6262-4CD1-9540-E1CBAD59E713}" srcOrd="0" destOrd="0" presId="urn:microsoft.com/office/officeart/2005/8/layout/process1"/>
    <dgm:cxn modelId="{B90A23B5-C918-49C3-A956-D12F668C2F9D}" type="presOf" srcId="{AFBAD34F-F8A9-4F57-8D39-8FF9444599DE}" destId="{B33C4F88-BAB6-4FD6-B393-9E3ACFCCE0BF}" srcOrd="0" destOrd="0" presId="urn:microsoft.com/office/officeart/2005/8/layout/process1"/>
    <dgm:cxn modelId="{9DD7E09C-609F-4EEE-98C3-BC95E8A8B338}" type="presOf" srcId="{35E09255-C112-4D4B-8B53-28C7472A32DC}" destId="{6D2DBA58-10FB-427A-9172-4E7A2FE503A9}" srcOrd="0" destOrd="0" presId="urn:microsoft.com/office/officeart/2005/8/layout/process1"/>
    <dgm:cxn modelId="{E574C68A-D21A-47AE-B54E-0779C9DC7406}" type="presParOf" srcId="{51CA960A-B15F-4B2A-AAE5-BBD01DEAF38E}" destId="{25296B24-4C15-4D4B-937F-E0D075EF4D6B}" srcOrd="0" destOrd="0" presId="urn:microsoft.com/office/officeart/2005/8/layout/process1"/>
    <dgm:cxn modelId="{78EC35D1-68F4-4971-9752-A38DF1228F46}" type="presParOf" srcId="{51CA960A-B15F-4B2A-AAE5-BBD01DEAF38E}" destId="{3F9CE823-9186-437A-9CE9-9B503CAEEB45}" srcOrd="1" destOrd="0" presId="urn:microsoft.com/office/officeart/2005/8/layout/process1"/>
    <dgm:cxn modelId="{AF9EF988-EE3C-4864-A1DB-9CBAEF29C62C}" type="presParOf" srcId="{3F9CE823-9186-437A-9CE9-9B503CAEEB45}" destId="{BDE5F64C-2E81-4EF8-A169-327A1A185AC5}" srcOrd="0" destOrd="0" presId="urn:microsoft.com/office/officeart/2005/8/layout/process1"/>
    <dgm:cxn modelId="{5C93A6E6-3593-445A-8C56-9A445290EBA7}" type="presParOf" srcId="{51CA960A-B15F-4B2A-AAE5-BBD01DEAF38E}" destId="{B33C4F88-BAB6-4FD6-B393-9E3ACFCCE0BF}" srcOrd="2" destOrd="0" presId="urn:microsoft.com/office/officeart/2005/8/layout/process1"/>
    <dgm:cxn modelId="{C226BD84-72C8-45F5-8312-1971F4EFE44E}" type="presParOf" srcId="{51CA960A-B15F-4B2A-AAE5-BBD01DEAF38E}" destId="{D6E763A1-AED0-43FB-9BD8-433180A1635C}" srcOrd="3" destOrd="0" presId="urn:microsoft.com/office/officeart/2005/8/layout/process1"/>
    <dgm:cxn modelId="{28E5C5EE-E324-4692-B723-B878947B279A}" type="presParOf" srcId="{D6E763A1-AED0-43FB-9BD8-433180A1635C}" destId="{A3293358-F0F4-4A0A-A196-CEABDD2DF278}" srcOrd="0" destOrd="0" presId="urn:microsoft.com/office/officeart/2005/8/layout/process1"/>
    <dgm:cxn modelId="{105F3D85-34C5-4DED-8879-593B785E7C97}" type="presParOf" srcId="{51CA960A-B15F-4B2A-AAE5-BBD01DEAF38E}" destId="{74AA1A5D-E205-4CF2-9DB3-A7C36A82A2B8}" srcOrd="4" destOrd="0" presId="urn:microsoft.com/office/officeart/2005/8/layout/process1"/>
    <dgm:cxn modelId="{A518546F-BDE6-4B57-9C65-C429EABEE571}" type="presParOf" srcId="{51CA960A-B15F-4B2A-AAE5-BBD01DEAF38E}" destId="{15263908-EA1A-48FB-9B83-2C8FE9301399}" srcOrd="5" destOrd="0" presId="urn:microsoft.com/office/officeart/2005/8/layout/process1"/>
    <dgm:cxn modelId="{5D281A44-98CA-41B8-9F96-936F915303B3}" type="presParOf" srcId="{15263908-EA1A-48FB-9B83-2C8FE9301399}" destId="{D8139020-9342-4ED5-B0E2-D886E24986C0}" srcOrd="0" destOrd="0" presId="urn:microsoft.com/office/officeart/2005/8/layout/process1"/>
    <dgm:cxn modelId="{97A41DE0-9289-45DD-B5E8-18B8843F3F4E}" type="presParOf" srcId="{51CA960A-B15F-4B2A-AAE5-BBD01DEAF38E}" destId="{84971CC8-CEA4-4F7F-AC69-3D507D8749D7}" srcOrd="6" destOrd="0" presId="urn:microsoft.com/office/officeart/2005/8/layout/process1"/>
    <dgm:cxn modelId="{2D197B47-90FA-4A57-B406-9ECF32F32570}" type="presParOf" srcId="{51CA960A-B15F-4B2A-AAE5-BBD01DEAF38E}" destId="{51784101-37CB-4647-BB5F-6149C14387C0}" srcOrd="7" destOrd="0" presId="urn:microsoft.com/office/officeart/2005/8/layout/process1"/>
    <dgm:cxn modelId="{A079120C-391E-46A8-8571-A39E0DE59556}" type="presParOf" srcId="{51784101-37CB-4647-BB5F-6149C14387C0}" destId="{89BF1144-41A4-44E9-92FD-7402D2705F7E}" srcOrd="0" destOrd="0" presId="urn:microsoft.com/office/officeart/2005/8/layout/process1"/>
    <dgm:cxn modelId="{784348EA-6B93-4F87-8CAF-F0159FC660C0}" type="presParOf" srcId="{51CA960A-B15F-4B2A-AAE5-BBD01DEAF38E}" destId="{CC0CD1B6-A797-41BF-8418-FA6BCD328236}" srcOrd="8" destOrd="0" presId="urn:microsoft.com/office/officeart/2005/8/layout/process1"/>
    <dgm:cxn modelId="{81B411E5-DA47-43FD-8C6C-F3948BE91DFF}" type="presParOf" srcId="{51CA960A-B15F-4B2A-AAE5-BBD01DEAF38E}" destId="{03DA14A6-31A4-4741-8066-3E777F43DE08}" srcOrd="9" destOrd="0" presId="urn:microsoft.com/office/officeart/2005/8/layout/process1"/>
    <dgm:cxn modelId="{6984FDDB-7001-462C-A007-2216DC637449}" type="presParOf" srcId="{03DA14A6-31A4-4741-8066-3E777F43DE08}" destId="{F66EB83B-6054-414A-8DDF-4079C55D0702}" srcOrd="0" destOrd="0" presId="urn:microsoft.com/office/officeart/2005/8/layout/process1"/>
    <dgm:cxn modelId="{1DF63968-6DCD-4ADA-9400-FB5B612C9488}" type="presParOf" srcId="{51CA960A-B15F-4B2A-AAE5-BBD01DEAF38E}" destId="{72A07B49-36F8-4425-8FE4-C8DB1AA92A62}" srcOrd="10" destOrd="0" presId="urn:microsoft.com/office/officeart/2005/8/layout/process1"/>
    <dgm:cxn modelId="{05A8F23C-CC45-47C8-B0FA-25E3941D1CB7}" type="presParOf" srcId="{51CA960A-B15F-4B2A-AAE5-BBD01DEAF38E}" destId="{84A064A1-4170-44BD-BC74-5E50B5AFFDD8}" srcOrd="11" destOrd="0" presId="urn:microsoft.com/office/officeart/2005/8/layout/process1"/>
    <dgm:cxn modelId="{5C484C65-7B19-4843-9F71-F93397E6D7CD}" type="presParOf" srcId="{84A064A1-4170-44BD-BC74-5E50B5AFFDD8}" destId="{81729036-E77D-4B57-9345-040625422410}" srcOrd="0" destOrd="0" presId="urn:microsoft.com/office/officeart/2005/8/layout/process1"/>
    <dgm:cxn modelId="{AF35653E-FF56-475A-94BF-8CF33EA5AE34}" type="presParOf" srcId="{51CA960A-B15F-4B2A-AAE5-BBD01DEAF38E}" destId="{92F3F67F-9311-4922-B650-18B61E993372}" srcOrd="12" destOrd="0" presId="urn:microsoft.com/office/officeart/2005/8/layout/process1"/>
    <dgm:cxn modelId="{13E6A338-E721-4DEC-97A8-E98A9B37B1F6}" type="presParOf" srcId="{51CA960A-B15F-4B2A-AAE5-BBD01DEAF38E}" destId="{2315BC8E-4AA2-4B63-AA65-E8497E9CABAE}" srcOrd="13" destOrd="0" presId="urn:microsoft.com/office/officeart/2005/8/layout/process1"/>
    <dgm:cxn modelId="{C8BDB1B9-D02F-42D8-8F7E-A4B97C8FB9B6}" type="presParOf" srcId="{2315BC8E-4AA2-4B63-AA65-E8497E9CABAE}" destId="{4AF50011-6570-42C3-BDB5-3273C1A3537A}" srcOrd="0" destOrd="0" presId="urn:microsoft.com/office/officeart/2005/8/layout/process1"/>
    <dgm:cxn modelId="{97AA5E46-5408-4892-916D-5DF3D4FC95DE}" type="presParOf" srcId="{51CA960A-B15F-4B2A-AAE5-BBD01DEAF38E}" destId="{A6EDA861-DF7A-41A5-A6CB-EE4D45B9BD7E}" srcOrd="14" destOrd="0" presId="urn:microsoft.com/office/officeart/2005/8/layout/process1"/>
    <dgm:cxn modelId="{27883DFB-02F9-44DC-A232-AA2F847120EA}" type="presParOf" srcId="{51CA960A-B15F-4B2A-AAE5-BBD01DEAF38E}" destId="{3B337763-8DAC-4BB3-BBBD-6EA21835ED10}" srcOrd="15" destOrd="0" presId="urn:microsoft.com/office/officeart/2005/8/layout/process1"/>
    <dgm:cxn modelId="{4C3EE830-AF4C-491B-9266-7E6A9A62D991}" type="presParOf" srcId="{3B337763-8DAC-4BB3-BBBD-6EA21835ED10}" destId="{F98671B2-0295-41F0-8109-935C5E3BDA23}" srcOrd="0" destOrd="0" presId="urn:microsoft.com/office/officeart/2005/8/layout/process1"/>
    <dgm:cxn modelId="{2B552990-A53A-4262-A8EA-8F8DC95E9910}" type="presParOf" srcId="{51CA960A-B15F-4B2A-AAE5-BBD01DEAF38E}" destId="{6D2DBA58-10FB-427A-9172-4E7A2FE503A9}" srcOrd="16" destOrd="0" presId="urn:microsoft.com/office/officeart/2005/8/layout/process1"/>
    <dgm:cxn modelId="{5BAB647C-E5D2-4C0A-A77F-08B27D252756}" type="presParOf" srcId="{51CA960A-B15F-4B2A-AAE5-BBD01DEAF38E}" destId="{14E60B49-28BD-4E0D-8BD7-C3794EA24097}" srcOrd="17" destOrd="0" presId="urn:microsoft.com/office/officeart/2005/8/layout/process1"/>
    <dgm:cxn modelId="{F4D452D5-F633-46AA-9B4F-33420A05B5EB}" type="presParOf" srcId="{14E60B49-28BD-4E0D-8BD7-C3794EA24097}" destId="{72B80E1B-78FF-4B44-AD86-47A0889D1FFE}" srcOrd="0" destOrd="0" presId="urn:microsoft.com/office/officeart/2005/8/layout/process1"/>
    <dgm:cxn modelId="{869D8C27-81F3-400D-951E-83211546A96B}" type="presParOf" srcId="{51CA960A-B15F-4B2A-AAE5-BBD01DEAF38E}" destId="{A834ABF3-A833-448C-9EC5-9C3E5CE7460B}" srcOrd="18" destOrd="0" presId="urn:microsoft.com/office/officeart/2005/8/layout/process1"/>
    <dgm:cxn modelId="{30579259-EBB3-4973-9F45-3DD94D83A191}" type="presParOf" srcId="{51CA960A-B15F-4B2A-AAE5-BBD01DEAF38E}" destId="{42591274-E0CA-4794-858D-FA728E6550B5}" srcOrd="19" destOrd="0" presId="urn:microsoft.com/office/officeart/2005/8/layout/process1"/>
    <dgm:cxn modelId="{1B28091F-0DAB-4788-B8C4-C0C005A71048}" type="presParOf" srcId="{42591274-E0CA-4794-858D-FA728E6550B5}" destId="{86B6E6D7-BE1F-4F34-B326-74AAC1FC5518}" srcOrd="0" destOrd="0" presId="urn:microsoft.com/office/officeart/2005/8/layout/process1"/>
    <dgm:cxn modelId="{FA928295-B156-408D-B4EB-4B213C139D51}" type="presParOf" srcId="{51CA960A-B15F-4B2A-AAE5-BBD01DEAF38E}" destId="{AFD3AA10-1677-4AD1-B92D-7F220FA52C39}" srcOrd="20" destOrd="0" presId="urn:microsoft.com/office/officeart/2005/8/layout/process1"/>
    <dgm:cxn modelId="{4D9EBDD1-F7F2-4990-B532-E78AAF926260}" type="presParOf" srcId="{51CA960A-B15F-4B2A-AAE5-BBD01DEAF38E}" destId="{02549F9E-7DE5-40B6-9C54-F0010B411823}" srcOrd="21" destOrd="0" presId="urn:microsoft.com/office/officeart/2005/8/layout/process1"/>
    <dgm:cxn modelId="{0F5D6CFA-96ED-4185-9022-C2F748994103}" type="presParOf" srcId="{02549F9E-7DE5-40B6-9C54-F0010B411823}" destId="{499BE36D-60EB-464F-A995-727E1E8136AE}" srcOrd="0" destOrd="0" presId="urn:microsoft.com/office/officeart/2005/8/layout/process1"/>
    <dgm:cxn modelId="{99A91E85-8DB8-4A06-A5EF-A57F5EA919B4}" type="presParOf" srcId="{51CA960A-B15F-4B2A-AAE5-BBD01DEAF38E}" destId="{9707D441-6262-4CD1-9540-E1CBAD59E713}" srcOrd="22" destOrd="0" presId="urn:microsoft.com/office/officeart/2005/8/layout/process1"/>
    <dgm:cxn modelId="{9A315FB4-6721-4512-A988-B4584AFBBAC0}" type="presParOf" srcId="{51CA960A-B15F-4B2A-AAE5-BBD01DEAF38E}" destId="{7092A4C2-BF20-42B8-90CE-116866F868B2}" srcOrd="23" destOrd="0" presId="urn:microsoft.com/office/officeart/2005/8/layout/process1"/>
    <dgm:cxn modelId="{5F9FA3E7-A90A-4074-A95F-67F7535E32AF}" type="presParOf" srcId="{7092A4C2-BF20-42B8-90CE-116866F868B2}" destId="{F062F827-F8E5-4CFA-BC38-74169037ED83}" srcOrd="0" destOrd="0" presId="urn:microsoft.com/office/officeart/2005/8/layout/process1"/>
    <dgm:cxn modelId="{6429426A-8484-4F64-B38B-D2FBAF2B55A9}" type="presParOf" srcId="{51CA960A-B15F-4B2A-AAE5-BBD01DEAF38E}" destId="{0DFA0EF0-BE4C-4E1C-A3D0-8374213B7FFA}" srcOrd="24" destOrd="0" presId="urn:microsoft.com/office/officeart/2005/8/layout/process1"/>
    <dgm:cxn modelId="{B134BB50-D38E-441D-BAA2-A88145CFDBD5}" type="presParOf" srcId="{51CA960A-B15F-4B2A-AAE5-BBD01DEAF38E}" destId="{F5174F05-1315-4534-A97B-7DA0E054CA85}" srcOrd="25" destOrd="0" presId="urn:microsoft.com/office/officeart/2005/8/layout/process1"/>
    <dgm:cxn modelId="{7E2E7929-BA1F-4D6F-9544-1FEB4B799F25}" type="presParOf" srcId="{F5174F05-1315-4534-A97B-7DA0E054CA85}" destId="{98C51E7C-47E4-4616-96FB-000A7FC719D9}" srcOrd="0" destOrd="0" presId="urn:microsoft.com/office/officeart/2005/8/layout/process1"/>
    <dgm:cxn modelId="{047261BD-5D1E-470E-9F71-60102EF27666}" type="presParOf" srcId="{51CA960A-B15F-4B2A-AAE5-BBD01DEAF38E}" destId="{FFD0A568-CD44-4DEE-878D-9373E8A137F6}" srcOrd="2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D05048-8CF8-427E-9C7B-82D0B1153C0A}" type="doc">
      <dgm:prSet loTypeId="urn:microsoft.com/office/officeart/2005/8/layout/process1" loCatId="process" qsTypeId="urn:microsoft.com/office/officeart/2005/8/quickstyle/simple1" qsCatId="simple" csTypeId="urn:microsoft.com/office/officeart/2005/8/colors/accent1_2" csCatId="accent1" phldr="1"/>
      <dgm:spPr/>
    </dgm:pt>
    <dgm:pt modelId="{8F20E9C2-0722-4AB2-B550-CD9B390262EB}">
      <dgm:prSet phldrT="[Text]" custT="1"/>
      <dgm:spPr>
        <a:solidFill>
          <a:srgbClr val="92D050"/>
        </a:solidFill>
      </dgm:spPr>
      <dgm:t>
        <a:bodyPr/>
        <a:lstStyle/>
        <a:p>
          <a:r>
            <a:rPr lang="he-IL" sz="1600" dirty="0"/>
            <a:t>1</a:t>
          </a:r>
          <a:endParaRPr lang="en-US" sz="1600" dirty="0"/>
        </a:p>
      </dgm:t>
    </dgm:pt>
    <dgm:pt modelId="{17134E16-35E9-4859-BD67-B6BD9900E354}" type="parTrans" cxnId="{A84E9A7F-64C9-45DF-88BC-D7BC4F68250E}">
      <dgm:prSet/>
      <dgm:spPr/>
      <dgm:t>
        <a:bodyPr/>
        <a:lstStyle/>
        <a:p>
          <a:endParaRPr lang="en-US"/>
        </a:p>
      </dgm:t>
    </dgm:pt>
    <dgm:pt modelId="{29BEDF32-2F44-409B-BFA9-22D5E8887842}" type="sibTrans" cxnId="{A84E9A7F-64C9-45DF-88BC-D7BC4F68250E}">
      <dgm:prSet/>
      <dgm:spPr/>
      <dgm:t>
        <a:bodyPr/>
        <a:lstStyle/>
        <a:p>
          <a:endParaRPr lang="en-US"/>
        </a:p>
      </dgm:t>
    </dgm:pt>
    <dgm:pt modelId="{AFBAD34F-F8A9-4F57-8D39-8FF9444599DE}">
      <dgm:prSet phldrT="[Text]"/>
      <dgm:spPr>
        <a:solidFill>
          <a:srgbClr val="92D050"/>
        </a:solidFill>
      </dgm:spPr>
      <dgm:t>
        <a:bodyPr/>
        <a:lstStyle/>
        <a:p>
          <a:r>
            <a:rPr lang="he-IL" dirty="0"/>
            <a:t>2</a:t>
          </a:r>
          <a:endParaRPr lang="en-US" dirty="0"/>
        </a:p>
      </dgm:t>
    </dgm:pt>
    <dgm:pt modelId="{67413967-AC13-4C5B-94D6-1E00822E5AA4}" type="parTrans" cxnId="{588F771D-A840-49FD-922F-AFC9540E97E5}">
      <dgm:prSet/>
      <dgm:spPr/>
      <dgm:t>
        <a:bodyPr/>
        <a:lstStyle/>
        <a:p>
          <a:endParaRPr lang="en-US"/>
        </a:p>
      </dgm:t>
    </dgm:pt>
    <dgm:pt modelId="{7E8D1E1F-3C36-4696-BF8C-12C79B48CC69}" type="sibTrans" cxnId="{588F771D-A840-49FD-922F-AFC9540E97E5}">
      <dgm:prSet/>
      <dgm:spPr/>
      <dgm:t>
        <a:bodyPr/>
        <a:lstStyle/>
        <a:p>
          <a:endParaRPr lang="en-US"/>
        </a:p>
      </dgm:t>
    </dgm:pt>
    <dgm:pt modelId="{D6CE1DE4-8842-4F2E-8832-9914F3644321}">
      <dgm:prSet phldrT="[Text]"/>
      <dgm:spPr>
        <a:solidFill>
          <a:srgbClr val="92D050"/>
        </a:solidFill>
      </dgm:spPr>
      <dgm:t>
        <a:bodyPr/>
        <a:lstStyle/>
        <a:p>
          <a:r>
            <a:rPr lang="he-IL" dirty="0"/>
            <a:t>3</a:t>
          </a:r>
          <a:endParaRPr lang="en-US" dirty="0"/>
        </a:p>
      </dgm:t>
    </dgm:pt>
    <dgm:pt modelId="{9CC50D0D-044B-4917-A850-672628226611}" type="parTrans" cxnId="{E1F6A193-B364-4EE9-AEB8-08F1F9884484}">
      <dgm:prSet/>
      <dgm:spPr/>
      <dgm:t>
        <a:bodyPr/>
        <a:lstStyle/>
        <a:p>
          <a:endParaRPr lang="en-US"/>
        </a:p>
      </dgm:t>
    </dgm:pt>
    <dgm:pt modelId="{9D598DEC-3B10-4CD6-8405-01577463E3F6}" type="sibTrans" cxnId="{E1F6A193-B364-4EE9-AEB8-08F1F9884484}">
      <dgm:prSet/>
      <dgm:spPr/>
      <dgm:t>
        <a:bodyPr/>
        <a:lstStyle/>
        <a:p>
          <a:endParaRPr lang="en-US"/>
        </a:p>
      </dgm:t>
    </dgm:pt>
    <dgm:pt modelId="{8D1D7E9A-F120-400A-94A4-D5C1F7420892}">
      <dgm:prSet/>
      <dgm:spPr>
        <a:solidFill>
          <a:srgbClr val="92D050"/>
        </a:solidFill>
      </dgm:spPr>
      <dgm:t>
        <a:bodyPr/>
        <a:lstStyle/>
        <a:p>
          <a:r>
            <a:rPr lang="he-IL" dirty="0"/>
            <a:t>4</a:t>
          </a:r>
          <a:endParaRPr lang="en-US" dirty="0"/>
        </a:p>
      </dgm:t>
    </dgm:pt>
    <dgm:pt modelId="{73D5BC89-7128-4F9B-A44B-DE7BDC4C9F7F}" type="parTrans" cxnId="{B5C13046-34B4-47CB-9731-5034D0520996}">
      <dgm:prSet/>
      <dgm:spPr/>
      <dgm:t>
        <a:bodyPr/>
        <a:lstStyle/>
        <a:p>
          <a:endParaRPr lang="en-US"/>
        </a:p>
      </dgm:t>
    </dgm:pt>
    <dgm:pt modelId="{DCB175B5-70A1-4CE7-B735-36FD35EB9174}" type="sibTrans" cxnId="{B5C13046-34B4-47CB-9731-5034D0520996}">
      <dgm:prSet/>
      <dgm:spPr/>
      <dgm:t>
        <a:bodyPr/>
        <a:lstStyle/>
        <a:p>
          <a:endParaRPr lang="en-US"/>
        </a:p>
      </dgm:t>
    </dgm:pt>
    <dgm:pt modelId="{FDA7FFD3-25D7-4175-BD29-F514ADBF1E78}">
      <dgm:prSet/>
      <dgm:spPr>
        <a:solidFill>
          <a:schemeClr val="bg2">
            <a:lumMod val="60000"/>
            <a:lumOff val="40000"/>
          </a:schemeClr>
        </a:solidFill>
      </dgm:spPr>
      <dgm:t>
        <a:bodyPr/>
        <a:lstStyle/>
        <a:p>
          <a:r>
            <a:rPr lang="he-IL" dirty="0"/>
            <a:t>14</a:t>
          </a:r>
          <a:endParaRPr lang="en-US" dirty="0"/>
        </a:p>
      </dgm:t>
    </dgm:pt>
    <dgm:pt modelId="{1B21F587-9152-411F-8C79-38608BDDE9E5}" type="parTrans" cxnId="{2A250385-56ED-48D8-9F9D-AC009C0F737A}">
      <dgm:prSet/>
      <dgm:spPr/>
      <dgm:t>
        <a:bodyPr/>
        <a:lstStyle/>
        <a:p>
          <a:endParaRPr lang="en-US"/>
        </a:p>
      </dgm:t>
    </dgm:pt>
    <dgm:pt modelId="{DA6D4495-E8C3-4D0B-AA18-0259E54616E3}" type="sibTrans" cxnId="{2A250385-56ED-48D8-9F9D-AC009C0F737A}">
      <dgm:prSet/>
      <dgm:spPr/>
      <dgm:t>
        <a:bodyPr/>
        <a:lstStyle/>
        <a:p>
          <a:endParaRPr lang="en-US"/>
        </a:p>
      </dgm:t>
    </dgm:pt>
    <dgm:pt modelId="{678367F7-C11A-424E-B454-B8DD8E37EA9B}">
      <dgm:prSet/>
      <dgm:spPr>
        <a:solidFill>
          <a:schemeClr val="bg2">
            <a:lumMod val="60000"/>
            <a:lumOff val="40000"/>
          </a:schemeClr>
        </a:solidFill>
      </dgm:spPr>
      <dgm:t>
        <a:bodyPr/>
        <a:lstStyle/>
        <a:p>
          <a:r>
            <a:rPr lang="he-IL" dirty="0"/>
            <a:t>7</a:t>
          </a:r>
          <a:endParaRPr lang="en-US" dirty="0"/>
        </a:p>
      </dgm:t>
    </dgm:pt>
    <dgm:pt modelId="{909B207A-BB25-4D4C-A9B5-4D298A3D5998}" type="parTrans" cxnId="{A2B69E40-A3E9-4073-BFC1-D970DB69617C}">
      <dgm:prSet/>
      <dgm:spPr/>
      <dgm:t>
        <a:bodyPr/>
        <a:lstStyle/>
        <a:p>
          <a:endParaRPr lang="en-US"/>
        </a:p>
      </dgm:t>
    </dgm:pt>
    <dgm:pt modelId="{087F234F-1321-442A-887B-10568CCAD521}" type="sibTrans" cxnId="{A2B69E40-A3E9-4073-BFC1-D970DB69617C}">
      <dgm:prSet/>
      <dgm:spPr/>
      <dgm:t>
        <a:bodyPr/>
        <a:lstStyle/>
        <a:p>
          <a:endParaRPr lang="en-US"/>
        </a:p>
      </dgm:t>
    </dgm:pt>
    <dgm:pt modelId="{888295F7-9D01-4AD9-81B4-7056EFF8EC1E}">
      <dgm:prSet/>
      <dgm:spPr>
        <a:solidFill>
          <a:schemeClr val="bg2">
            <a:lumMod val="60000"/>
            <a:lumOff val="40000"/>
          </a:schemeClr>
        </a:solidFill>
      </dgm:spPr>
      <dgm:t>
        <a:bodyPr/>
        <a:lstStyle/>
        <a:p>
          <a:r>
            <a:rPr lang="he-IL" dirty="0"/>
            <a:t>6</a:t>
          </a:r>
          <a:endParaRPr lang="en-US" dirty="0"/>
        </a:p>
      </dgm:t>
    </dgm:pt>
    <dgm:pt modelId="{EA6C7BF9-631A-4EB2-ABB4-8A41A7457489}" type="parTrans" cxnId="{F9A005FF-97D6-4C26-85F8-54970B39EA38}">
      <dgm:prSet/>
      <dgm:spPr/>
      <dgm:t>
        <a:bodyPr/>
        <a:lstStyle/>
        <a:p>
          <a:endParaRPr lang="en-US"/>
        </a:p>
      </dgm:t>
    </dgm:pt>
    <dgm:pt modelId="{A10FB778-6A10-4C93-933F-C294F26D13E8}" type="sibTrans" cxnId="{F9A005FF-97D6-4C26-85F8-54970B39EA38}">
      <dgm:prSet/>
      <dgm:spPr/>
      <dgm:t>
        <a:bodyPr/>
        <a:lstStyle/>
        <a:p>
          <a:endParaRPr lang="en-US"/>
        </a:p>
      </dgm:t>
    </dgm:pt>
    <dgm:pt modelId="{5C3E4436-7634-43D2-8906-F75F761A811C}">
      <dgm:prSet/>
      <dgm:spPr>
        <a:solidFill>
          <a:srgbClr val="92D050"/>
        </a:solidFill>
      </dgm:spPr>
      <dgm:t>
        <a:bodyPr/>
        <a:lstStyle/>
        <a:p>
          <a:r>
            <a:rPr lang="he-IL" dirty="0"/>
            <a:t>5</a:t>
          </a:r>
          <a:endParaRPr lang="en-US" dirty="0"/>
        </a:p>
      </dgm:t>
    </dgm:pt>
    <dgm:pt modelId="{8D630717-2A2A-464B-9A90-540D51221B0D}" type="parTrans" cxnId="{EFE28EDF-C4CD-4185-929C-52CA173208E8}">
      <dgm:prSet/>
      <dgm:spPr/>
      <dgm:t>
        <a:bodyPr/>
        <a:lstStyle/>
        <a:p>
          <a:endParaRPr lang="en-US"/>
        </a:p>
      </dgm:t>
    </dgm:pt>
    <dgm:pt modelId="{9E3FA683-657A-41B4-8D7E-9554B44145D2}" type="sibTrans" cxnId="{EFE28EDF-C4CD-4185-929C-52CA173208E8}">
      <dgm:prSet/>
      <dgm:spPr/>
      <dgm:t>
        <a:bodyPr/>
        <a:lstStyle/>
        <a:p>
          <a:endParaRPr lang="en-US"/>
        </a:p>
      </dgm:t>
    </dgm:pt>
    <dgm:pt modelId="{FAED34B2-3844-4E14-8C07-A4373D421AA3}">
      <dgm:prSet/>
      <dgm:spPr>
        <a:solidFill>
          <a:schemeClr val="bg2">
            <a:lumMod val="60000"/>
            <a:lumOff val="40000"/>
          </a:schemeClr>
        </a:solidFill>
      </dgm:spPr>
      <dgm:t>
        <a:bodyPr/>
        <a:lstStyle/>
        <a:p>
          <a:r>
            <a:rPr lang="he-IL" dirty="0"/>
            <a:t>13</a:t>
          </a:r>
          <a:endParaRPr lang="en-US" dirty="0"/>
        </a:p>
      </dgm:t>
    </dgm:pt>
    <dgm:pt modelId="{0FE8B0F0-3222-4D0D-848F-26FCD2A7133B}" type="parTrans" cxnId="{AECC9B94-BF5F-49AF-9ED3-186D9BFE6371}">
      <dgm:prSet/>
      <dgm:spPr/>
      <dgm:t>
        <a:bodyPr/>
        <a:lstStyle/>
        <a:p>
          <a:endParaRPr lang="en-US"/>
        </a:p>
      </dgm:t>
    </dgm:pt>
    <dgm:pt modelId="{8A95D38E-A074-4781-AADE-F144386BF0AB}" type="sibTrans" cxnId="{AECC9B94-BF5F-49AF-9ED3-186D9BFE6371}">
      <dgm:prSet/>
      <dgm:spPr/>
      <dgm:t>
        <a:bodyPr/>
        <a:lstStyle/>
        <a:p>
          <a:endParaRPr lang="en-US"/>
        </a:p>
      </dgm:t>
    </dgm:pt>
    <dgm:pt modelId="{7600EAFF-8BD5-45B3-AE64-A0EE243361E2}">
      <dgm:prSet/>
      <dgm:spPr>
        <a:solidFill>
          <a:schemeClr val="bg2">
            <a:lumMod val="60000"/>
            <a:lumOff val="40000"/>
          </a:schemeClr>
        </a:solidFill>
      </dgm:spPr>
      <dgm:t>
        <a:bodyPr/>
        <a:lstStyle/>
        <a:p>
          <a:r>
            <a:rPr lang="he-IL" dirty="0"/>
            <a:t>12</a:t>
          </a:r>
          <a:endParaRPr lang="en-US" dirty="0"/>
        </a:p>
      </dgm:t>
    </dgm:pt>
    <dgm:pt modelId="{AB64C4FD-84CF-4579-9A83-AC62CB8E811A}" type="parTrans" cxnId="{2EE1FA44-F427-4F5D-B101-6C3C0B2A4BA4}">
      <dgm:prSet/>
      <dgm:spPr/>
      <dgm:t>
        <a:bodyPr/>
        <a:lstStyle/>
        <a:p>
          <a:endParaRPr lang="en-US"/>
        </a:p>
      </dgm:t>
    </dgm:pt>
    <dgm:pt modelId="{5E902BB8-E95C-4125-97EC-8DAF94B9FBCD}" type="sibTrans" cxnId="{2EE1FA44-F427-4F5D-B101-6C3C0B2A4BA4}">
      <dgm:prSet/>
      <dgm:spPr/>
      <dgm:t>
        <a:bodyPr/>
        <a:lstStyle/>
        <a:p>
          <a:endParaRPr lang="en-US"/>
        </a:p>
      </dgm:t>
    </dgm:pt>
    <dgm:pt modelId="{0F9DC29F-7FB8-45D6-BBE4-F8AE1943ED4C}">
      <dgm:prSet/>
      <dgm:spPr>
        <a:solidFill>
          <a:schemeClr val="bg2">
            <a:lumMod val="60000"/>
            <a:lumOff val="40000"/>
          </a:schemeClr>
        </a:solidFill>
      </dgm:spPr>
      <dgm:t>
        <a:bodyPr/>
        <a:lstStyle/>
        <a:p>
          <a:r>
            <a:rPr lang="he-IL" dirty="0"/>
            <a:t>11</a:t>
          </a:r>
          <a:endParaRPr lang="en-US" dirty="0"/>
        </a:p>
      </dgm:t>
    </dgm:pt>
    <dgm:pt modelId="{34AB8D16-1A1C-4FCC-88CF-FD02D56CC90A}" type="parTrans" cxnId="{6D6F7362-B423-4B95-B9C9-46A61C15279B}">
      <dgm:prSet/>
      <dgm:spPr/>
      <dgm:t>
        <a:bodyPr/>
        <a:lstStyle/>
        <a:p>
          <a:endParaRPr lang="en-US"/>
        </a:p>
      </dgm:t>
    </dgm:pt>
    <dgm:pt modelId="{D74FA7B2-B2D9-4583-B67B-4C43B6262598}" type="sibTrans" cxnId="{6D6F7362-B423-4B95-B9C9-46A61C15279B}">
      <dgm:prSet/>
      <dgm:spPr/>
      <dgm:t>
        <a:bodyPr/>
        <a:lstStyle/>
        <a:p>
          <a:endParaRPr lang="en-US"/>
        </a:p>
      </dgm:t>
    </dgm:pt>
    <dgm:pt modelId="{8C1DF438-9E72-48F8-BB4F-BAB811553C1C}">
      <dgm:prSet/>
      <dgm:spPr>
        <a:solidFill>
          <a:schemeClr val="bg2">
            <a:lumMod val="60000"/>
            <a:lumOff val="40000"/>
          </a:schemeClr>
        </a:solidFill>
      </dgm:spPr>
      <dgm:t>
        <a:bodyPr/>
        <a:lstStyle/>
        <a:p>
          <a:r>
            <a:rPr lang="he-IL" dirty="0"/>
            <a:t>10</a:t>
          </a:r>
          <a:endParaRPr lang="en-US" dirty="0"/>
        </a:p>
      </dgm:t>
    </dgm:pt>
    <dgm:pt modelId="{C7492BFA-3D35-41E3-A9E0-549E0B9E618C}" type="parTrans" cxnId="{5B92E3F0-1ECB-451F-AC68-D9E8EE2EDA4F}">
      <dgm:prSet/>
      <dgm:spPr/>
      <dgm:t>
        <a:bodyPr/>
        <a:lstStyle/>
        <a:p>
          <a:endParaRPr lang="en-US"/>
        </a:p>
      </dgm:t>
    </dgm:pt>
    <dgm:pt modelId="{BDEC5198-A9B3-4D76-98F7-35B5564BE77E}" type="sibTrans" cxnId="{5B92E3F0-1ECB-451F-AC68-D9E8EE2EDA4F}">
      <dgm:prSet/>
      <dgm:spPr/>
      <dgm:t>
        <a:bodyPr/>
        <a:lstStyle/>
        <a:p>
          <a:endParaRPr lang="en-US"/>
        </a:p>
      </dgm:t>
    </dgm:pt>
    <dgm:pt modelId="{35E09255-C112-4D4B-8B53-28C7472A32DC}">
      <dgm:prSet/>
      <dgm:spPr>
        <a:solidFill>
          <a:schemeClr val="bg2">
            <a:lumMod val="60000"/>
            <a:lumOff val="40000"/>
          </a:schemeClr>
        </a:solidFill>
      </dgm:spPr>
      <dgm:t>
        <a:bodyPr/>
        <a:lstStyle/>
        <a:p>
          <a:r>
            <a:rPr lang="he-IL" dirty="0"/>
            <a:t>9</a:t>
          </a:r>
          <a:endParaRPr lang="en-US" dirty="0"/>
        </a:p>
      </dgm:t>
    </dgm:pt>
    <dgm:pt modelId="{B76C5B91-B4BF-4147-ADFC-E998DAE6DF30}" type="parTrans" cxnId="{FD9E0FAD-9A73-416D-A315-30BC191DA8E0}">
      <dgm:prSet/>
      <dgm:spPr/>
      <dgm:t>
        <a:bodyPr/>
        <a:lstStyle/>
        <a:p>
          <a:endParaRPr lang="en-US"/>
        </a:p>
      </dgm:t>
    </dgm:pt>
    <dgm:pt modelId="{58F7A500-8956-4359-A1EF-A3746AB75994}" type="sibTrans" cxnId="{FD9E0FAD-9A73-416D-A315-30BC191DA8E0}">
      <dgm:prSet/>
      <dgm:spPr/>
      <dgm:t>
        <a:bodyPr/>
        <a:lstStyle/>
        <a:p>
          <a:endParaRPr lang="en-US"/>
        </a:p>
      </dgm:t>
    </dgm:pt>
    <dgm:pt modelId="{3A278A3D-EFE3-4C87-BB32-8CF83AACE0CD}">
      <dgm:prSet/>
      <dgm:spPr>
        <a:solidFill>
          <a:schemeClr val="bg2">
            <a:lumMod val="60000"/>
            <a:lumOff val="40000"/>
          </a:schemeClr>
        </a:solidFill>
      </dgm:spPr>
      <dgm:t>
        <a:bodyPr/>
        <a:lstStyle/>
        <a:p>
          <a:r>
            <a:rPr lang="he-IL" dirty="0"/>
            <a:t>8</a:t>
          </a:r>
          <a:endParaRPr lang="en-US" dirty="0"/>
        </a:p>
      </dgm:t>
    </dgm:pt>
    <dgm:pt modelId="{4B8FF447-421B-4B30-B98F-DCE539FE8F0B}" type="parTrans" cxnId="{39D4FF36-8C51-4790-8AC7-F605B372926E}">
      <dgm:prSet/>
      <dgm:spPr/>
      <dgm:t>
        <a:bodyPr/>
        <a:lstStyle/>
        <a:p>
          <a:endParaRPr lang="en-US"/>
        </a:p>
      </dgm:t>
    </dgm:pt>
    <dgm:pt modelId="{CEEF6BBC-31C7-476D-A14B-16DA19254143}" type="sibTrans" cxnId="{39D4FF36-8C51-4790-8AC7-F605B372926E}">
      <dgm:prSet/>
      <dgm:spPr/>
      <dgm:t>
        <a:bodyPr/>
        <a:lstStyle/>
        <a:p>
          <a:endParaRPr lang="en-US"/>
        </a:p>
      </dgm:t>
    </dgm:pt>
    <dgm:pt modelId="{51CA960A-B15F-4B2A-AAE5-BBD01DEAF38E}" type="pres">
      <dgm:prSet presAssocID="{DDD05048-8CF8-427E-9C7B-82D0B1153C0A}" presName="Name0" presStyleCnt="0">
        <dgm:presLayoutVars>
          <dgm:dir val="rev"/>
          <dgm:resizeHandles val="exact"/>
        </dgm:presLayoutVars>
      </dgm:prSet>
      <dgm:spPr/>
    </dgm:pt>
    <dgm:pt modelId="{25296B24-4C15-4D4B-937F-E0D075EF4D6B}" type="pres">
      <dgm:prSet presAssocID="{8F20E9C2-0722-4AB2-B550-CD9B390262EB}" presName="node" presStyleLbl="node1" presStyleIdx="0" presStyleCnt="14">
        <dgm:presLayoutVars>
          <dgm:bulletEnabled val="1"/>
        </dgm:presLayoutVars>
      </dgm:prSet>
      <dgm:spPr/>
      <dgm:t>
        <a:bodyPr/>
        <a:lstStyle/>
        <a:p>
          <a:endParaRPr lang="en-US"/>
        </a:p>
      </dgm:t>
    </dgm:pt>
    <dgm:pt modelId="{3F9CE823-9186-437A-9CE9-9B503CAEEB45}" type="pres">
      <dgm:prSet presAssocID="{29BEDF32-2F44-409B-BFA9-22D5E8887842}" presName="sibTrans" presStyleLbl="sibTrans2D1" presStyleIdx="0" presStyleCnt="13"/>
      <dgm:spPr/>
      <dgm:t>
        <a:bodyPr/>
        <a:lstStyle/>
        <a:p>
          <a:endParaRPr lang="en-US"/>
        </a:p>
      </dgm:t>
    </dgm:pt>
    <dgm:pt modelId="{BDE5F64C-2E81-4EF8-A169-327A1A185AC5}" type="pres">
      <dgm:prSet presAssocID="{29BEDF32-2F44-409B-BFA9-22D5E8887842}" presName="connectorText" presStyleLbl="sibTrans2D1" presStyleIdx="0" presStyleCnt="13"/>
      <dgm:spPr/>
      <dgm:t>
        <a:bodyPr/>
        <a:lstStyle/>
        <a:p>
          <a:endParaRPr lang="en-US"/>
        </a:p>
      </dgm:t>
    </dgm:pt>
    <dgm:pt modelId="{B33C4F88-BAB6-4FD6-B393-9E3ACFCCE0BF}" type="pres">
      <dgm:prSet presAssocID="{AFBAD34F-F8A9-4F57-8D39-8FF9444599DE}" presName="node" presStyleLbl="node1" presStyleIdx="1" presStyleCnt="14">
        <dgm:presLayoutVars>
          <dgm:bulletEnabled val="1"/>
        </dgm:presLayoutVars>
      </dgm:prSet>
      <dgm:spPr/>
      <dgm:t>
        <a:bodyPr/>
        <a:lstStyle/>
        <a:p>
          <a:endParaRPr lang="en-US"/>
        </a:p>
      </dgm:t>
    </dgm:pt>
    <dgm:pt modelId="{D6E763A1-AED0-43FB-9BD8-433180A1635C}" type="pres">
      <dgm:prSet presAssocID="{7E8D1E1F-3C36-4696-BF8C-12C79B48CC69}" presName="sibTrans" presStyleLbl="sibTrans2D1" presStyleIdx="1" presStyleCnt="13"/>
      <dgm:spPr/>
      <dgm:t>
        <a:bodyPr/>
        <a:lstStyle/>
        <a:p>
          <a:endParaRPr lang="en-US"/>
        </a:p>
      </dgm:t>
    </dgm:pt>
    <dgm:pt modelId="{A3293358-F0F4-4A0A-A196-CEABDD2DF278}" type="pres">
      <dgm:prSet presAssocID="{7E8D1E1F-3C36-4696-BF8C-12C79B48CC69}" presName="connectorText" presStyleLbl="sibTrans2D1" presStyleIdx="1" presStyleCnt="13"/>
      <dgm:spPr/>
      <dgm:t>
        <a:bodyPr/>
        <a:lstStyle/>
        <a:p>
          <a:endParaRPr lang="en-US"/>
        </a:p>
      </dgm:t>
    </dgm:pt>
    <dgm:pt modelId="{74AA1A5D-E205-4CF2-9DB3-A7C36A82A2B8}" type="pres">
      <dgm:prSet presAssocID="{D6CE1DE4-8842-4F2E-8832-9914F3644321}" presName="node" presStyleLbl="node1" presStyleIdx="2" presStyleCnt="14">
        <dgm:presLayoutVars>
          <dgm:bulletEnabled val="1"/>
        </dgm:presLayoutVars>
      </dgm:prSet>
      <dgm:spPr/>
      <dgm:t>
        <a:bodyPr/>
        <a:lstStyle/>
        <a:p>
          <a:endParaRPr lang="en-US"/>
        </a:p>
      </dgm:t>
    </dgm:pt>
    <dgm:pt modelId="{15263908-EA1A-48FB-9B83-2C8FE9301399}" type="pres">
      <dgm:prSet presAssocID="{9D598DEC-3B10-4CD6-8405-01577463E3F6}" presName="sibTrans" presStyleLbl="sibTrans2D1" presStyleIdx="2" presStyleCnt="13"/>
      <dgm:spPr/>
      <dgm:t>
        <a:bodyPr/>
        <a:lstStyle/>
        <a:p>
          <a:endParaRPr lang="en-US"/>
        </a:p>
      </dgm:t>
    </dgm:pt>
    <dgm:pt modelId="{D8139020-9342-4ED5-B0E2-D886E24986C0}" type="pres">
      <dgm:prSet presAssocID="{9D598DEC-3B10-4CD6-8405-01577463E3F6}" presName="connectorText" presStyleLbl="sibTrans2D1" presStyleIdx="2" presStyleCnt="13"/>
      <dgm:spPr/>
      <dgm:t>
        <a:bodyPr/>
        <a:lstStyle/>
        <a:p>
          <a:endParaRPr lang="en-US"/>
        </a:p>
      </dgm:t>
    </dgm:pt>
    <dgm:pt modelId="{84971CC8-CEA4-4F7F-AC69-3D507D8749D7}" type="pres">
      <dgm:prSet presAssocID="{8D1D7E9A-F120-400A-94A4-D5C1F7420892}" presName="node" presStyleLbl="node1" presStyleIdx="3" presStyleCnt="14">
        <dgm:presLayoutVars>
          <dgm:bulletEnabled val="1"/>
        </dgm:presLayoutVars>
      </dgm:prSet>
      <dgm:spPr/>
      <dgm:t>
        <a:bodyPr/>
        <a:lstStyle/>
        <a:p>
          <a:endParaRPr lang="en-US"/>
        </a:p>
      </dgm:t>
    </dgm:pt>
    <dgm:pt modelId="{51784101-37CB-4647-BB5F-6149C14387C0}" type="pres">
      <dgm:prSet presAssocID="{DCB175B5-70A1-4CE7-B735-36FD35EB9174}" presName="sibTrans" presStyleLbl="sibTrans2D1" presStyleIdx="3" presStyleCnt="13"/>
      <dgm:spPr/>
      <dgm:t>
        <a:bodyPr/>
        <a:lstStyle/>
        <a:p>
          <a:endParaRPr lang="en-US"/>
        </a:p>
      </dgm:t>
    </dgm:pt>
    <dgm:pt modelId="{89BF1144-41A4-44E9-92FD-7402D2705F7E}" type="pres">
      <dgm:prSet presAssocID="{DCB175B5-70A1-4CE7-B735-36FD35EB9174}" presName="connectorText" presStyleLbl="sibTrans2D1" presStyleIdx="3" presStyleCnt="13"/>
      <dgm:spPr/>
      <dgm:t>
        <a:bodyPr/>
        <a:lstStyle/>
        <a:p>
          <a:endParaRPr lang="en-US"/>
        </a:p>
      </dgm:t>
    </dgm:pt>
    <dgm:pt modelId="{CC0CD1B6-A797-41BF-8418-FA6BCD328236}" type="pres">
      <dgm:prSet presAssocID="{5C3E4436-7634-43D2-8906-F75F761A811C}" presName="node" presStyleLbl="node1" presStyleIdx="4" presStyleCnt="14">
        <dgm:presLayoutVars>
          <dgm:bulletEnabled val="1"/>
        </dgm:presLayoutVars>
      </dgm:prSet>
      <dgm:spPr/>
      <dgm:t>
        <a:bodyPr/>
        <a:lstStyle/>
        <a:p>
          <a:endParaRPr lang="en-US"/>
        </a:p>
      </dgm:t>
    </dgm:pt>
    <dgm:pt modelId="{03DA14A6-31A4-4741-8066-3E777F43DE08}" type="pres">
      <dgm:prSet presAssocID="{9E3FA683-657A-41B4-8D7E-9554B44145D2}" presName="sibTrans" presStyleLbl="sibTrans2D1" presStyleIdx="4" presStyleCnt="13"/>
      <dgm:spPr/>
      <dgm:t>
        <a:bodyPr/>
        <a:lstStyle/>
        <a:p>
          <a:endParaRPr lang="en-US"/>
        </a:p>
      </dgm:t>
    </dgm:pt>
    <dgm:pt modelId="{F66EB83B-6054-414A-8DDF-4079C55D0702}" type="pres">
      <dgm:prSet presAssocID="{9E3FA683-657A-41B4-8D7E-9554B44145D2}" presName="connectorText" presStyleLbl="sibTrans2D1" presStyleIdx="4" presStyleCnt="13"/>
      <dgm:spPr/>
      <dgm:t>
        <a:bodyPr/>
        <a:lstStyle/>
        <a:p>
          <a:endParaRPr lang="en-US"/>
        </a:p>
      </dgm:t>
    </dgm:pt>
    <dgm:pt modelId="{72A07B49-36F8-4425-8FE4-C8DB1AA92A62}" type="pres">
      <dgm:prSet presAssocID="{888295F7-9D01-4AD9-81B4-7056EFF8EC1E}" presName="node" presStyleLbl="node1" presStyleIdx="5" presStyleCnt="14">
        <dgm:presLayoutVars>
          <dgm:bulletEnabled val="1"/>
        </dgm:presLayoutVars>
      </dgm:prSet>
      <dgm:spPr/>
      <dgm:t>
        <a:bodyPr/>
        <a:lstStyle/>
        <a:p>
          <a:endParaRPr lang="en-US"/>
        </a:p>
      </dgm:t>
    </dgm:pt>
    <dgm:pt modelId="{84A064A1-4170-44BD-BC74-5E50B5AFFDD8}" type="pres">
      <dgm:prSet presAssocID="{A10FB778-6A10-4C93-933F-C294F26D13E8}" presName="sibTrans" presStyleLbl="sibTrans2D1" presStyleIdx="5" presStyleCnt="13"/>
      <dgm:spPr/>
      <dgm:t>
        <a:bodyPr/>
        <a:lstStyle/>
        <a:p>
          <a:endParaRPr lang="en-US"/>
        </a:p>
      </dgm:t>
    </dgm:pt>
    <dgm:pt modelId="{81729036-E77D-4B57-9345-040625422410}" type="pres">
      <dgm:prSet presAssocID="{A10FB778-6A10-4C93-933F-C294F26D13E8}" presName="connectorText" presStyleLbl="sibTrans2D1" presStyleIdx="5" presStyleCnt="13"/>
      <dgm:spPr/>
      <dgm:t>
        <a:bodyPr/>
        <a:lstStyle/>
        <a:p>
          <a:endParaRPr lang="en-US"/>
        </a:p>
      </dgm:t>
    </dgm:pt>
    <dgm:pt modelId="{92F3F67F-9311-4922-B650-18B61E993372}" type="pres">
      <dgm:prSet presAssocID="{678367F7-C11A-424E-B454-B8DD8E37EA9B}" presName="node" presStyleLbl="node1" presStyleIdx="6" presStyleCnt="14">
        <dgm:presLayoutVars>
          <dgm:bulletEnabled val="1"/>
        </dgm:presLayoutVars>
      </dgm:prSet>
      <dgm:spPr/>
      <dgm:t>
        <a:bodyPr/>
        <a:lstStyle/>
        <a:p>
          <a:endParaRPr lang="en-US"/>
        </a:p>
      </dgm:t>
    </dgm:pt>
    <dgm:pt modelId="{2315BC8E-4AA2-4B63-AA65-E8497E9CABAE}" type="pres">
      <dgm:prSet presAssocID="{087F234F-1321-442A-887B-10568CCAD521}" presName="sibTrans" presStyleLbl="sibTrans2D1" presStyleIdx="6" presStyleCnt="13"/>
      <dgm:spPr/>
      <dgm:t>
        <a:bodyPr/>
        <a:lstStyle/>
        <a:p>
          <a:endParaRPr lang="en-US"/>
        </a:p>
      </dgm:t>
    </dgm:pt>
    <dgm:pt modelId="{4AF50011-6570-42C3-BDB5-3273C1A3537A}" type="pres">
      <dgm:prSet presAssocID="{087F234F-1321-442A-887B-10568CCAD521}" presName="connectorText" presStyleLbl="sibTrans2D1" presStyleIdx="6" presStyleCnt="13"/>
      <dgm:spPr/>
      <dgm:t>
        <a:bodyPr/>
        <a:lstStyle/>
        <a:p>
          <a:endParaRPr lang="en-US"/>
        </a:p>
      </dgm:t>
    </dgm:pt>
    <dgm:pt modelId="{A6EDA861-DF7A-41A5-A6CB-EE4D45B9BD7E}" type="pres">
      <dgm:prSet presAssocID="{3A278A3D-EFE3-4C87-BB32-8CF83AACE0CD}" presName="node" presStyleLbl="node1" presStyleIdx="7" presStyleCnt="14">
        <dgm:presLayoutVars>
          <dgm:bulletEnabled val="1"/>
        </dgm:presLayoutVars>
      </dgm:prSet>
      <dgm:spPr/>
      <dgm:t>
        <a:bodyPr/>
        <a:lstStyle/>
        <a:p>
          <a:endParaRPr lang="en-US"/>
        </a:p>
      </dgm:t>
    </dgm:pt>
    <dgm:pt modelId="{3B337763-8DAC-4BB3-BBBD-6EA21835ED10}" type="pres">
      <dgm:prSet presAssocID="{CEEF6BBC-31C7-476D-A14B-16DA19254143}" presName="sibTrans" presStyleLbl="sibTrans2D1" presStyleIdx="7" presStyleCnt="13"/>
      <dgm:spPr/>
      <dgm:t>
        <a:bodyPr/>
        <a:lstStyle/>
        <a:p>
          <a:endParaRPr lang="en-US"/>
        </a:p>
      </dgm:t>
    </dgm:pt>
    <dgm:pt modelId="{F98671B2-0295-41F0-8109-935C5E3BDA23}" type="pres">
      <dgm:prSet presAssocID="{CEEF6BBC-31C7-476D-A14B-16DA19254143}" presName="connectorText" presStyleLbl="sibTrans2D1" presStyleIdx="7" presStyleCnt="13"/>
      <dgm:spPr/>
      <dgm:t>
        <a:bodyPr/>
        <a:lstStyle/>
        <a:p>
          <a:endParaRPr lang="en-US"/>
        </a:p>
      </dgm:t>
    </dgm:pt>
    <dgm:pt modelId="{6D2DBA58-10FB-427A-9172-4E7A2FE503A9}" type="pres">
      <dgm:prSet presAssocID="{35E09255-C112-4D4B-8B53-28C7472A32DC}" presName="node" presStyleLbl="node1" presStyleIdx="8" presStyleCnt="14">
        <dgm:presLayoutVars>
          <dgm:bulletEnabled val="1"/>
        </dgm:presLayoutVars>
      </dgm:prSet>
      <dgm:spPr/>
      <dgm:t>
        <a:bodyPr/>
        <a:lstStyle/>
        <a:p>
          <a:endParaRPr lang="en-US"/>
        </a:p>
      </dgm:t>
    </dgm:pt>
    <dgm:pt modelId="{14E60B49-28BD-4E0D-8BD7-C3794EA24097}" type="pres">
      <dgm:prSet presAssocID="{58F7A500-8956-4359-A1EF-A3746AB75994}" presName="sibTrans" presStyleLbl="sibTrans2D1" presStyleIdx="8" presStyleCnt="13"/>
      <dgm:spPr/>
      <dgm:t>
        <a:bodyPr/>
        <a:lstStyle/>
        <a:p>
          <a:endParaRPr lang="en-US"/>
        </a:p>
      </dgm:t>
    </dgm:pt>
    <dgm:pt modelId="{72B80E1B-78FF-4B44-AD86-47A0889D1FFE}" type="pres">
      <dgm:prSet presAssocID="{58F7A500-8956-4359-A1EF-A3746AB75994}" presName="connectorText" presStyleLbl="sibTrans2D1" presStyleIdx="8" presStyleCnt="13"/>
      <dgm:spPr/>
      <dgm:t>
        <a:bodyPr/>
        <a:lstStyle/>
        <a:p>
          <a:endParaRPr lang="en-US"/>
        </a:p>
      </dgm:t>
    </dgm:pt>
    <dgm:pt modelId="{A834ABF3-A833-448C-9EC5-9C3E5CE7460B}" type="pres">
      <dgm:prSet presAssocID="{8C1DF438-9E72-48F8-BB4F-BAB811553C1C}" presName="node" presStyleLbl="node1" presStyleIdx="9" presStyleCnt="14">
        <dgm:presLayoutVars>
          <dgm:bulletEnabled val="1"/>
        </dgm:presLayoutVars>
      </dgm:prSet>
      <dgm:spPr/>
      <dgm:t>
        <a:bodyPr/>
        <a:lstStyle/>
        <a:p>
          <a:endParaRPr lang="en-US"/>
        </a:p>
      </dgm:t>
    </dgm:pt>
    <dgm:pt modelId="{42591274-E0CA-4794-858D-FA728E6550B5}" type="pres">
      <dgm:prSet presAssocID="{BDEC5198-A9B3-4D76-98F7-35B5564BE77E}" presName="sibTrans" presStyleLbl="sibTrans2D1" presStyleIdx="9" presStyleCnt="13"/>
      <dgm:spPr/>
      <dgm:t>
        <a:bodyPr/>
        <a:lstStyle/>
        <a:p>
          <a:endParaRPr lang="en-US"/>
        </a:p>
      </dgm:t>
    </dgm:pt>
    <dgm:pt modelId="{86B6E6D7-BE1F-4F34-B326-74AAC1FC5518}" type="pres">
      <dgm:prSet presAssocID="{BDEC5198-A9B3-4D76-98F7-35B5564BE77E}" presName="connectorText" presStyleLbl="sibTrans2D1" presStyleIdx="9" presStyleCnt="13"/>
      <dgm:spPr/>
      <dgm:t>
        <a:bodyPr/>
        <a:lstStyle/>
        <a:p>
          <a:endParaRPr lang="en-US"/>
        </a:p>
      </dgm:t>
    </dgm:pt>
    <dgm:pt modelId="{AFD3AA10-1677-4AD1-B92D-7F220FA52C39}" type="pres">
      <dgm:prSet presAssocID="{0F9DC29F-7FB8-45D6-BBE4-F8AE1943ED4C}" presName="node" presStyleLbl="node1" presStyleIdx="10" presStyleCnt="14">
        <dgm:presLayoutVars>
          <dgm:bulletEnabled val="1"/>
        </dgm:presLayoutVars>
      </dgm:prSet>
      <dgm:spPr/>
      <dgm:t>
        <a:bodyPr/>
        <a:lstStyle/>
        <a:p>
          <a:endParaRPr lang="en-US"/>
        </a:p>
      </dgm:t>
    </dgm:pt>
    <dgm:pt modelId="{02549F9E-7DE5-40B6-9C54-F0010B411823}" type="pres">
      <dgm:prSet presAssocID="{D74FA7B2-B2D9-4583-B67B-4C43B6262598}" presName="sibTrans" presStyleLbl="sibTrans2D1" presStyleIdx="10" presStyleCnt="13"/>
      <dgm:spPr/>
      <dgm:t>
        <a:bodyPr/>
        <a:lstStyle/>
        <a:p>
          <a:endParaRPr lang="en-US"/>
        </a:p>
      </dgm:t>
    </dgm:pt>
    <dgm:pt modelId="{499BE36D-60EB-464F-A995-727E1E8136AE}" type="pres">
      <dgm:prSet presAssocID="{D74FA7B2-B2D9-4583-B67B-4C43B6262598}" presName="connectorText" presStyleLbl="sibTrans2D1" presStyleIdx="10" presStyleCnt="13"/>
      <dgm:spPr/>
      <dgm:t>
        <a:bodyPr/>
        <a:lstStyle/>
        <a:p>
          <a:endParaRPr lang="en-US"/>
        </a:p>
      </dgm:t>
    </dgm:pt>
    <dgm:pt modelId="{9707D441-6262-4CD1-9540-E1CBAD59E713}" type="pres">
      <dgm:prSet presAssocID="{7600EAFF-8BD5-45B3-AE64-A0EE243361E2}" presName="node" presStyleLbl="node1" presStyleIdx="11" presStyleCnt="14">
        <dgm:presLayoutVars>
          <dgm:bulletEnabled val="1"/>
        </dgm:presLayoutVars>
      </dgm:prSet>
      <dgm:spPr/>
      <dgm:t>
        <a:bodyPr/>
        <a:lstStyle/>
        <a:p>
          <a:endParaRPr lang="en-US"/>
        </a:p>
      </dgm:t>
    </dgm:pt>
    <dgm:pt modelId="{7092A4C2-BF20-42B8-90CE-116866F868B2}" type="pres">
      <dgm:prSet presAssocID="{5E902BB8-E95C-4125-97EC-8DAF94B9FBCD}" presName="sibTrans" presStyleLbl="sibTrans2D1" presStyleIdx="11" presStyleCnt="13"/>
      <dgm:spPr/>
      <dgm:t>
        <a:bodyPr/>
        <a:lstStyle/>
        <a:p>
          <a:endParaRPr lang="en-US"/>
        </a:p>
      </dgm:t>
    </dgm:pt>
    <dgm:pt modelId="{F062F827-F8E5-4CFA-BC38-74169037ED83}" type="pres">
      <dgm:prSet presAssocID="{5E902BB8-E95C-4125-97EC-8DAF94B9FBCD}" presName="connectorText" presStyleLbl="sibTrans2D1" presStyleIdx="11" presStyleCnt="13"/>
      <dgm:spPr/>
      <dgm:t>
        <a:bodyPr/>
        <a:lstStyle/>
        <a:p>
          <a:endParaRPr lang="en-US"/>
        </a:p>
      </dgm:t>
    </dgm:pt>
    <dgm:pt modelId="{0DFA0EF0-BE4C-4E1C-A3D0-8374213B7FFA}" type="pres">
      <dgm:prSet presAssocID="{FAED34B2-3844-4E14-8C07-A4373D421AA3}" presName="node" presStyleLbl="node1" presStyleIdx="12" presStyleCnt="14">
        <dgm:presLayoutVars>
          <dgm:bulletEnabled val="1"/>
        </dgm:presLayoutVars>
      </dgm:prSet>
      <dgm:spPr/>
      <dgm:t>
        <a:bodyPr/>
        <a:lstStyle/>
        <a:p>
          <a:endParaRPr lang="en-US"/>
        </a:p>
      </dgm:t>
    </dgm:pt>
    <dgm:pt modelId="{F5174F05-1315-4534-A97B-7DA0E054CA85}" type="pres">
      <dgm:prSet presAssocID="{8A95D38E-A074-4781-AADE-F144386BF0AB}" presName="sibTrans" presStyleLbl="sibTrans2D1" presStyleIdx="12" presStyleCnt="13"/>
      <dgm:spPr/>
      <dgm:t>
        <a:bodyPr/>
        <a:lstStyle/>
        <a:p>
          <a:endParaRPr lang="en-US"/>
        </a:p>
      </dgm:t>
    </dgm:pt>
    <dgm:pt modelId="{98C51E7C-47E4-4616-96FB-000A7FC719D9}" type="pres">
      <dgm:prSet presAssocID="{8A95D38E-A074-4781-AADE-F144386BF0AB}" presName="connectorText" presStyleLbl="sibTrans2D1" presStyleIdx="12" presStyleCnt="13"/>
      <dgm:spPr/>
      <dgm:t>
        <a:bodyPr/>
        <a:lstStyle/>
        <a:p>
          <a:endParaRPr lang="en-US"/>
        </a:p>
      </dgm:t>
    </dgm:pt>
    <dgm:pt modelId="{FFD0A568-CD44-4DEE-878D-9373E8A137F6}" type="pres">
      <dgm:prSet presAssocID="{FDA7FFD3-25D7-4175-BD29-F514ADBF1E78}" presName="node" presStyleLbl="node1" presStyleIdx="13" presStyleCnt="14">
        <dgm:presLayoutVars>
          <dgm:bulletEnabled val="1"/>
        </dgm:presLayoutVars>
      </dgm:prSet>
      <dgm:spPr/>
      <dgm:t>
        <a:bodyPr/>
        <a:lstStyle/>
        <a:p>
          <a:endParaRPr lang="en-US"/>
        </a:p>
      </dgm:t>
    </dgm:pt>
  </dgm:ptLst>
  <dgm:cxnLst>
    <dgm:cxn modelId="{A2B69E40-A3E9-4073-BFC1-D970DB69617C}" srcId="{DDD05048-8CF8-427E-9C7B-82D0B1153C0A}" destId="{678367F7-C11A-424E-B454-B8DD8E37EA9B}" srcOrd="6" destOrd="0" parTransId="{909B207A-BB25-4D4C-A9B5-4D298A3D5998}" sibTransId="{087F234F-1321-442A-887B-10568CCAD521}"/>
    <dgm:cxn modelId="{E9280DD7-3D37-4C6F-9842-382EE5FD275C}" type="presOf" srcId="{0F9DC29F-7FB8-45D6-BBE4-F8AE1943ED4C}" destId="{AFD3AA10-1677-4AD1-B92D-7F220FA52C39}" srcOrd="0" destOrd="0" presId="urn:microsoft.com/office/officeart/2005/8/layout/process1"/>
    <dgm:cxn modelId="{D9E81AAA-ACD4-4558-8DF5-C0B9E436F675}" type="presOf" srcId="{3A278A3D-EFE3-4C87-BB32-8CF83AACE0CD}" destId="{A6EDA861-DF7A-41A5-A6CB-EE4D45B9BD7E}" srcOrd="0" destOrd="0" presId="urn:microsoft.com/office/officeart/2005/8/layout/process1"/>
    <dgm:cxn modelId="{E1F6A193-B364-4EE9-AEB8-08F1F9884484}" srcId="{DDD05048-8CF8-427E-9C7B-82D0B1153C0A}" destId="{D6CE1DE4-8842-4F2E-8832-9914F3644321}" srcOrd="2" destOrd="0" parTransId="{9CC50D0D-044B-4917-A850-672628226611}" sibTransId="{9D598DEC-3B10-4CD6-8405-01577463E3F6}"/>
    <dgm:cxn modelId="{B5C13046-34B4-47CB-9731-5034D0520996}" srcId="{DDD05048-8CF8-427E-9C7B-82D0B1153C0A}" destId="{8D1D7E9A-F120-400A-94A4-D5C1F7420892}" srcOrd="3" destOrd="0" parTransId="{73D5BC89-7128-4F9B-A44B-DE7BDC4C9F7F}" sibTransId="{DCB175B5-70A1-4CE7-B735-36FD35EB9174}"/>
    <dgm:cxn modelId="{DB9AB7C6-3B47-474C-BB6B-7EFF56CD761F}" type="presOf" srcId="{9E3FA683-657A-41B4-8D7E-9554B44145D2}" destId="{F66EB83B-6054-414A-8DDF-4079C55D0702}" srcOrd="1" destOrd="0" presId="urn:microsoft.com/office/officeart/2005/8/layout/process1"/>
    <dgm:cxn modelId="{52F7C3C6-84FC-4811-99CC-D50C32EC502E}" type="presOf" srcId="{5E902BB8-E95C-4125-97EC-8DAF94B9FBCD}" destId="{F062F827-F8E5-4CFA-BC38-74169037ED83}" srcOrd="1" destOrd="0" presId="urn:microsoft.com/office/officeart/2005/8/layout/process1"/>
    <dgm:cxn modelId="{588F771D-A840-49FD-922F-AFC9540E97E5}" srcId="{DDD05048-8CF8-427E-9C7B-82D0B1153C0A}" destId="{AFBAD34F-F8A9-4F57-8D39-8FF9444599DE}" srcOrd="1" destOrd="0" parTransId="{67413967-AC13-4C5B-94D6-1E00822E5AA4}" sibTransId="{7E8D1E1F-3C36-4696-BF8C-12C79B48CC69}"/>
    <dgm:cxn modelId="{2EE1FA44-F427-4F5D-B101-6C3C0B2A4BA4}" srcId="{DDD05048-8CF8-427E-9C7B-82D0B1153C0A}" destId="{7600EAFF-8BD5-45B3-AE64-A0EE243361E2}" srcOrd="11" destOrd="0" parTransId="{AB64C4FD-84CF-4579-9A83-AC62CB8E811A}" sibTransId="{5E902BB8-E95C-4125-97EC-8DAF94B9FBCD}"/>
    <dgm:cxn modelId="{0C365E4F-E3A8-4D07-A71D-44D6566A5ED4}" type="presOf" srcId="{BDEC5198-A9B3-4D76-98F7-35B5564BE77E}" destId="{86B6E6D7-BE1F-4F34-B326-74AAC1FC5518}" srcOrd="1" destOrd="0" presId="urn:microsoft.com/office/officeart/2005/8/layout/process1"/>
    <dgm:cxn modelId="{1FAEAFB4-D13B-45E4-BE31-83D2A12E7289}" type="presOf" srcId="{58F7A500-8956-4359-A1EF-A3746AB75994}" destId="{14E60B49-28BD-4E0D-8BD7-C3794EA24097}" srcOrd="0" destOrd="0" presId="urn:microsoft.com/office/officeart/2005/8/layout/process1"/>
    <dgm:cxn modelId="{74D3BE0C-B9DA-459B-A0BF-485ECE72C5BC}" type="presOf" srcId="{5C3E4436-7634-43D2-8906-F75F761A811C}" destId="{CC0CD1B6-A797-41BF-8418-FA6BCD328236}" srcOrd="0" destOrd="0" presId="urn:microsoft.com/office/officeart/2005/8/layout/process1"/>
    <dgm:cxn modelId="{D55E29D7-A2C1-46DD-86A7-AA462A656250}" type="presOf" srcId="{7E8D1E1F-3C36-4696-BF8C-12C79B48CC69}" destId="{A3293358-F0F4-4A0A-A196-CEABDD2DF278}" srcOrd="1" destOrd="0" presId="urn:microsoft.com/office/officeart/2005/8/layout/process1"/>
    <dgm:cxn modelId="{3047134C-357B-4DB3-95F0-546975DC9AAD}" type="presOf" srcId="{9D598DEC-3B10-4CD6-8405-01577463E3F6}" destId="{15263908-EA1A-48FB-9B83-2C8FE9301399}" srcOrd="0" destOrd="0" presId="urn:microsoft.com/office/officeart/2005/8/layout/process1"/>
    <dgm:cxn modelId="{A20C1409-2820-4126-B326-0C38359909F0}" type="presOf" srcId="{D74FA7B2-B2D9-4583-B67B-4C43B6262598}" destId="{499BE36D-60EB-464F-A995-727E1E8136AE}" srcOrd="1" destOrd="0" presId="urn:microsoft.com/office/officeart/2005/8/layout/process1"/>
    <dgm:cxn modelId="{5428DF01-7971-480A-BE22-2BC61CE41D5D}" type="presOf" srcId="{DDD05048-8CF8-427E-9C7B-82D0B1153C0A}" destId="{51CA960A-B15F-4B2A-AAE5-BBD01DEAF38E}" srcOrd="0" destOrd="0" presId="urn:microsoft.com/office/officeart/2005/8/layout/process1"/>
    <dgm:cxn modelId="{AECC9B94-BF5F-49AF-9ED3-186D9BFE6371}" srcId="{DDD05048-8CF8-427E-9C7B-82D0B1153C0A}" destId="{FAED34B2-3844-4E14-8C07-A4373D421AA3}" srcOrd="12" destOrd="0" parTransId="{0FE8B0F0-3222-4D0D-848F-26FCD2A7133B}" sibTransId="{8A95D38E-A074-4781-AADE-F144386BF0AB}"/>
    <dgm:cxn modelId="{1A5C7862-A232-4294-B368-792302F3E9D6}" type="presOf" srcId="{29BEDF32-2F44-409B-BFA9-22D5E8887842}" destId="{BDE5F64C-2E81-4EF8-A169-327A1A185AC5}" srcOrd="1" destOrd="0" presId="urn:microsoft.com/office/officeart/2005/8/layout/process1"/>
    <dgm:cxn modelId="{4D09A972-7C14-4EF6-B468-4694052075EE}" type="presOf" srcId="{5E902BB8-E95C-4125-97EC-8DAF94B9FBCD}" destId="{7092A4C2-BF20-42B8-90CE-116866F868B2}" srcOrd="0" destOrd="0" presId="urn:microsoft.com/office/officeart/2005/8/layout/process1"/>
    <dgm:cxn modelId="{D1089932-CD2E-4558-8193-C6D946AC610F}" type="presOf" srcId="{FDA7FFD3-25D7-4175-BD29-F514ADBF1E78}" destId="{FFD0A568-CD44-4DEE-878D-9373E8A137F6}" srcOrd="0" destOrd="0" presId="urn:microsoft.com/office/officeart/2005/8/layout/process1"/>
    <dgm:cxn modelId="{B117E3B3-115D-4DC8-9641-0C75A86CFACE}" type="presOf" srcId="{8D1D7E9A-F120-400A-94A4-D5C1F7420892}" destId="{84971CC8-CEA4-4F7F-AC69-3D507D8749D7}" srcOrd="0" destOrd="0" presId="urn:microsoft.com/office/officeart/2005/8/layout/process1"/>
    <dgm:cxn modelId="{B67FA171-2DA9-4B06-BFD9-7558C03F2A36}" type="presOf" srcId="{D6CE1DE4-8842-4F2E-8832-9914F3644321}" destId="{74AA1A5D-E205-4CF2-9DB3-A7C36A82A2B8}" srcOrd="0" destOrd="0" presId="urn:microsoft.com/office/officeart/2005/8/layout/process1"/>
    <dgm:cxn modelId="{FD9E0FAD-9A73-416D-A315-30BC191DA8E0}" srcId="{DDD05048-8CF8-427E-9C7B-82D0B1153C0A}" destId="{35E09255-C112-4D4B-8B53-28C7472A32DC}" srcOrd="8" destOrd="0" parTransId="{B76C5B91-B4BF-4147-ADFC-E998DAE6DF30}" sibTransId="{58F7A500-8956-4359-A1EF-A3746AB75994}"/>
    <dgm:cxn modelId="{CE0F4293-B0E2-431F-94D5-A8792E43BBA4}" type="presOf" srcId="{678367F7-C11A-424E-B454-B8DD8E37EA9B}" destId="{92F3F67F-9311-4922-B650-18B61E993372}" srcOrd="0" destOrd="0" presId="urn:microsoft.com/office/officeart/2005/8/layout/process1"/>
    <dgm:cxn modelId="{577F8D7F-E2C6-4944-85F0-9BCD6C73C59F}" type="presOf" srcId="{CEEF6BBC-31C7-476D-A14B-16DA19254143}" destId="{3B337763-8DAC-4BB3-BBBD-6EA21835ED10}" srcOrd="0" destOrd="0" presId="urn:microsoft.com/office/officeart/2005/8/layout/process1"/>
    <dgm:cxn modelId="{F9A005FF-97D6-4C26-85F8-54970B39EA38}" srcId="{DDD05048-8CF8-427E-9C7B-82D0B1153C0A}" destId="{888295F7-9D01-4AD9-81B4-7056EFF8EC1E}" srcOrd="5" destOrd="0" parTransId="{EA6C7BF9-631A-4EB2-ABB4-8A41A7457489}" sibTransId="{A10FB778-6A10-4C93-933F-C294F26D13E8}"/>
    <dgm:cxn modelId="{CB77DE2F-26AA-4630-9C4A-3BE8C871BE7C}" type="presOf" srcId="{A10FB778-6A10-4C93-933F-C294F26D13E8}" destId="{81729036-E77D-4B57-9345-040625422410}" srcOrd="1" destOrd="0" presId="urn:microsoft.com/office/officeart/2005/8/layout/process1"/>
    <dgm:cxn modelId="{EFE28EDF-C4CD-4185-929C-52CA173208E8}" srcId="{DDD05048-8CF8-427E-9C7B-82D0B1153C0A}" destId="{5C3E4436-7634-43D2-8906-F75F761A811C}" srcOrd="4" destOrd="0" parTransId="{8D630717-2A2A-464B-9A90-540D51221B0D}" sibTransId="{9E3FA683-657A-41B4-8D7E-9554B44145D2}"/>
    <dgm:cxn modelId="{A84E9A7F-64C9-45DF-88BC-D7BC4F68250E}" srcId="{DDD05048-8CF8-427E-9C7B-82D0B1153C0A}" destId="{8F20E9C2-0722-4AB2-B550-CD9B390262EB}" srcOrd="0" destOrd="0" parTransId="{17134E16-35E9-4859-BD67-B6BD9900E354}" sibTransId="{29BEDF32-2F44-409B-BFA9-22D5E8887842}"/>
    <dgm:cxn modelId="{18BF0780-F95D-4769-AE70-EF92FF87C9B6}" type="presOf" srcId="{8F20E9C2-0722-4AB2-B550-CD9B390262EB}" destId="{25296B24-4C15-4D4B-937F-E0D075EF4D6B}" srcOrd="0" destOrd="0" presId="urn:microsoft.com/office/officeart/2005/8/layout/process1"/>
    <dgm:cxn modelId="{221E7D9D-E4C2-4FDD-B374-7931BD1B281C}" type="presOf" srcId="{8A95D38E-A074-4781-AADE-F144386BF0AB}" destId="{98C51E7C-47E4-4616-96FB-000A7FC719D9}" srcOrd="1" destOrd="0" presId="urn:microsoft.com/office/officeart/2005/8/layout/process1"/>
    <dgm:cxn modelId="{AAC4F3FB-ED7A-4A21-BC1C-A5E4FFCB8B5E}" type="presOf" srcId="{FAED34B2-3844-4E14-8C07-A4373D421AA3}" destId="{0DFA0EF0-BE4C-4E1C-A3D0-8374213B7FFA}" srcOrd="0" destOrd="0" presId="urn:microsoft.com/office/officeart/2005/8/layout/process1"/>
    <dgm:cxn modelId="{2F81133B-04CF-4D5A-903B-C8294AAABE46}" type="presOf" srcId="{DCB175B5-70A1-4CE7-B735-36FD35EB9174}" destId="{89BF1144-41A4-44E9-92FD-7402D2705F7E}" srcOrd="1" destOrd="0" presId="urn:microsoft.com/office/officeart/2005/8/layout/process1"/>
    <dgm:cxn modelId="{6D6F7362-B423-4B95-B9C9-46A61C15279B}" srcId="{DDD05048-8CF8-427E-9C7B-82D0B1153C0A}" destId="{0F9DC29F-7FB8-45D6-BBE4-F8AE1943ED4C}" srcOrd="10" destOrd="0" parTransId="{34AB8D16-1A1C-4FCC-88CF-FD02D56CC90A}" sibTransId="{D74FA7B2-B2D9-4583-B67B-4C43B6262598}"/>
    <dgm:cxn modelId="{116A4016-6304-458F-A1A7-23DC551A25E3}" type="presOf" srcId="{A10FB778-6A10-4C93-933F-C294F26D13E8}" destId="{84A064A1-4170-44BD-BC74-5E50B5AFFDD8}" srcOrd="0" destOrd="0" presId="urn:microsoft.com/office/officeart/2005/8/layout/process1"/>
    <dgm:cxn modelId="{DCAD0467-863C-4AE2-A823-1DC694307160}" type="presOf" srcId="{9E3FA683-657A-41B4-8D7E-9554B44145D2}" destId="{03DA14A6-31A4-4741-8066-3E777F43DE08}" srcOrd="0" destOrd="0" presId="urn:microsoft.com/office/officeart/2005/8/layout/process1"/>
    <dgm:cxn modelId="{39D4FF36-8C51-4790-8AC7-F605B372926E}" srcId="{DDD05048-8CF8-427E-9C7B-82D0B1153C0A}" destId="{3A278A3D-EFE3-4C87-BB32-8CF83AACE0CD}" srcOrd="7" destOrd="0" parTransId="{4B8FF447-421B-4B30-B98F-DCE539FE8F0B}" sibTransId="{CEEF6BBC-31C7-476D-A14B-16DA19254143}"/>
    <dgm:cxn modelId="{335789D8-56C9-4BCE-A5E4-19F4B989467E}" type="presOf" srcId="{8C1DF438-9E72-48F8-BB4F-BAB811553C1C}" destId="{A834ABF3-A833-448C-9EC5-9C3E5CE7460B}" srcOrd="0" destOrd="0" presId="urn:microsoft.com/office/officeart/2005/8/layout/process1"/>
    <dgm:cxn modelId="{6F5FBBAC-226D-4D70-8679-EE2F51B98927}" type="presOf" srcId="{8A95D38E-A074-4781-AADE-F144386BF0AB}" destId="{F5174F05-1315-4534-A97B-7DA0E054CA85}" srcOrd="0" destOrd="0" presId="urn:microsoft.com/office/officeart/2005/8/layout/process1"/>
    <dgm:cxn modelId="{FB1B5238-C76C-40C3-BD85-4034B3BDF308}" type="presOf" srcId="{888295F7-9D01-4AD9-81B4-7056EFF8EC1E}" destId="{72A07B49-36F8-4425-8FE4-C8DB1AA92A62}" srcOrd="0" destOrd="0" presId="urn:microsoft.com/office/officeart/2005/8/layout/process1"/>
    <dgm:cxn modelId="{BBA7FB02-4B90-461B-BCAB-652242CCD8F1}" type="presOf" srcId="{DCB175B5-70A1-4CE7-B735-36FD35EB9174}" destId="{51784101-37CB-4647-BB5F-6149C14387C0}" srcOrd="0" destOrd="0" presId="urn:microsoft.com/office/officeart/2005/8/layout/process1"/>
    <dgm:cxn modelId="{2A250385-56ED-48D8-9F9D-AC009C0F737A}" srcId="{DDD05048-8CF8-427E-9C7B-82D0B1153C0A}" destId="{FDA7FFD3-25D7-4175-BD29-F514ADBF1E78}" srcOrd="13" destOrd="0" parTransId="{1B21F587-9152-411F-8C79-38608BDDE9E5}" sibTransId="{DA6D4495-E8C3-4D0B-AA18-0259E54616E3}"/>
    <dgm:cxn modelId="{559FCF5D-59AE-4436-89B7-0BDF5A41BF08}" type="presOf" srcId="{CEEF6BBC-31C7-476D-A14B-16DA19254143}" destId="{F98671B2-0295-41F0-8109-935C5E3BDA23}" srcOrd="1" destOrd="0" presId="urn:microsoft.com/office/officeart/2005/8/layout/process1"/>
    <dgm:cxn modelId="{BC55185C-6EE8-4AC7-BC42-B4E970BFB104}" type="presOf" srcId="{087F234F-1321-442A-887B-10568CCAD521}" destId="{2315BC8E-4AA2-4B63-AA65-E8497E9CABAE}" srcOrd="0" destOrd="0" presId="urn:microsoft.com/office/officeart/2005/8/layout/process1"/>
    <dgm:cxn modelId="{1EABE0AB-3EB8-4680-8E66-A772ABB04916}" type="presOf" srcId="{087F234F-1321-442A-887B-10568CCAD521}" destId="{4AF50011-6570-42C3-BDB5-3273C1A3537A}" srcOrd="1" destOrd="0" presId="urn:microsoft.com/office/officeart/2005/8/layout/process1"/>
    <dgm:cxn modelId="{2FF783B0-3908-4FDF-8B9F-576B0FEA4423}" type="presOf" srcId="{29BEDF32-2F44-409B-BFA9-22D5E8887842}" destId="{3F9CE823-9186-437A-9CE9-9B503CAEEB45}" srcOrd="0" destOrd="0" presId="urn:microsoft.com/office/officeart/2005/8/layout/process1"/>
    <dgm:cxn modelId="{A88FF46B-4A6C-48F8-A48A-AD84223771D5}" type="presOf" srcId="{7E8D1E1F-3C36-4696-BF8C-12C79B48CC69}" destId="{D6E763A1-AED0-43FB-9BD8-433180A1635C}" srcOrd="0" destOrd="0" presId="urn:microsoft.com/office/officeart/2005/8/layout/process1"/>
    <dgm:cxn modelId="{256B5E67-A6C2-4F9B-9D16-261A02056EFE}" type="presOf" srcId="{D74FA7B2-B2D9-4583-B67B-4C43B6262598}" destId="{02549F9E-7DE5-40B6-9C54-F0010B411823}" srcOrd="0" destOrd="0" presId="urn:microsoft.com/office/officeart/2005/8/layout/process1"/>
    <dgm:cxn modelId="{5B92E3F0-1ECB-451F-AC68-D9E8EE2EDA4F}" srcId="{DDD05048-8CF8-427E-9C7B-82D0B1153C0A}" destId="{8C1DF438-9E72-48F8-BB4F-BAB811553C1C}" srcOrd="9" destOrd="0" parTransId="{C7492BFA-3D35-41E3-A9E0-549E0B9E618C}" sibTransId="{BDEC5198-A9B3-4D76-98F7-35B5564BE77E}"/>
    <dgm:cxn modelId="{E7F072BA-D215-46C7-BF69-55CE7A92C14B}" type="presOf" srcId="{BDEC5198-A9B3-4D76-98F7-35B5564BE77E}" destId="{42591274-E0CA-4794-858D-FA728E6550B5}" srcOrd="0" destOrd="0" presId="urn:microsoft.com/office/officeart/2005/8/layout/process1"/>
    <dgm:cxn modelId="{089775DC-B77E-46EB-9464-A17979D0C149}" type="presOf" srcId="{58F7A500-8956-4359-A1EF-A3746AB75994}" destId="{72B80E1B-78FF-4B44-AD86-47A0889D1FFE}" srcOrd="1" destOrd="0" presId="urn:microsoft.com/office/officeart/2005/8/layout/process1"/>
    <dgm:cxn modelId="{AF3A6D97-2D0E-4CB2-B175-9694C9AB0CEE}" type="presOf" srcId="{9D598DEC-3B10-4CD6-8405-01577463E3F6}" destId="{D8139020-9342-4ED5-B0E2-D886E24986C0}" srcOrd="1" destOrd="0" presId="urn:microsoft.com/office/officeart/2005/8/layout/process1"/>
    <dgm:cxn modelId="{2B0C660A-0358-4EB3-95D2-031158290853}" type="presOf" srcId="{7600EAFF-8BD5-45B3-AE64-A0EE243361E2}" destId="{9707D441-6262-4CD1-9540-E1CBAD59E713}" srcOrd="0" destOrd="0" presId="urn:microsoft.com/office/officeart/2005/8/layout/process1"/>
    <dgm:cxn modelId="{B90A23B5-C918-49C3-A956-D12F668C2F9D}" type="presOf" srcId="{AFBAD34F-F8A9-4F57-8D39-8FF9444599DE}" destId="{B33C4F88-BAB6-4FD6-B393-9E3ACFCCE0BF}" srcOrd="0" destOrd="0" presId="urn:microsoft.com/office/officeart/2005/8/layout/process1"/>
    <dgm:cxn modelId="{9DD7E09C-609F-4EEE-98C3-BC95E8A8B338}" type="presOf" srcId="{35E09255-C112-4D4B-8B53-28C7472A32DC}" destId="{6D2DBA58-10FB-427A-9172-4E7A2FE503A9}" srcOrd="0" destOrd="0" presId="urn:microsoft.com/office/officeart/2005/8/layout/process1"/>
    <dgm:cxn modelId="{E574C68A-D21A-47AE-B54E-0779C9DC7406}" type="presParOf" srcId="{51CA960A-B15F-4B2A-AAE5-BBD01DEAF38E}" destId="{25296B24-4C15-4D4B-937F-E0D075EF4D6B}" srcOrd="0" destOrd="0" presId="urn:microsoft.com/office/officeart/2005/8/layout/process1"/>
    <dgm:cxn modelId="{78EC35D1-68F4-4971-9752-A38DF1228F46}" type="presParOf" srcId="{51CA960A-B15F-4B2A-AAE5-BBD01DEAF38E}" destId="{3F9CE823-9186-437A-9CE9-9B503CAEEB45}" srcOrd="1" destOrd="0" presId="urn:microsoft.com/office/officeart/2005/8/layout/process1"/>
    <dgm:cxn modelId="{AF9EF988-EE3C-4864-A1DB-9CBAEF29C62C}" type="presParOf" srcId="{3F9CE823-9186-437A-9CE9-9B503CAEEB45}" destId="{BDE5F64C-2E81-4EF8-A169-327A1A185AC5}" srcOrd="0" destOrd="0" presId="urn:microsoft.com/office/officeart/2005/8/layout/process1"/>
    <dgm:cxn modelId="{5C93A6E6-3593-445A-8C56-9A445290EBA7}" type="presParOf" srcId="{51CA960A-B15F-4B2A-AAE5-BBD01DEAF38E}" destId="{B33C4F88-BAB6-4FD6-B393-9E3ACFCCE0BF}" srcOrd="2" destOrd="0" presId="urn:microsoft.com/office/officeart/2005/8/layout/process1"/>
    <dgm:cxn modelId="{C226BD84-72C8-45F5-8312-1971F4EFE44E}" type="presParOf" srcId="{51CA960A-B15F-4B2A-AAE5-BBD01DEAF38E}" destId="{D6E763A1-AED0-43FB-9BD8-433180A1635C}" srcOrd="3" destOrd="0" presId="urn:microsoft.com/office/officeart/2005/8/layout/process1"/>
    <dgm:cxn modelId="{28E5C5EE-E324-4692-B723-B878947B279A}" type="presParOf" srcId="{D6E763A1-AED0-43FB-9BD8-433180A1635C}" destId="{A3293358-F0F4-4A0A-A196-CEABDD2DF278}" srcOrd="0" destOrd="0" presId="urn:microsoft.com/office/officeart/2005/8/layout/process1"/>
    <dgm:cxn modelId="{105F3D85-34C5-4DED-8879-593B785E7C97}" type="presParOf" srcId="{51CA960A-B15F-4B2A-AAE5-BBD01DEAF38E}" destId="{74AA1A5D-E205-4CF2-9DB3-A7C36A82A2B8}" srcOrd="4" destOrd="0" presId="urn:microsoft.com/office/officeart/2005/8/layout/process1"/>
    <dgm:cxn modelId="{A518546F-BDE6-4B57-9C65-C429EABEE571}" type="presParOf" srcId="{51CA960A-B15F-4B2A-AAE5-BBD01DEAF38E}" destId="{15263908-EA1A-48FB-9B83-2C8FE9301399}" srcOrd="5" destOrd="0" presId="urn:microsoft.com/office/officeart/2005/8/layout/process1"/>
    <dgm:cxn modelId="{5D281A44-98CA-41B8-9F96-936F915303B3}" type="presParOf" srcId="{15263908-EA1A-48FB-9B83-2C8FE9301399}" destId="{D8139020-9342-4ED5-B0E2-D886E24986C0}" srcOrd="0" destOrd="0" presId="urn:microsoft.com/office/officeart/2005/8/layout/process1"/>
    <dgm:cxn modelId="{97A41DE0-9289-45DD-B5E8-18B8843F3F4E}" type="presParOf" srcId="{51CA960A-B15F-4B2A-AAE5-BBD01DEAF38E}" destId="{84971CC8-CEA4-4F7F-AC69-3D507D8749D7}" srcOrd="6" destOrd="0" presId="urn:microsoft.com/office/officeart/2005/8/layout/process1"/>
    <dgm:cxn modelId="{2D197B47-90FA-4A57-B406-9ECF32F32570}" type="presParOf" srcId="{51CA960A-B15F-4B2A-AAE5-BBD01DEAF38E}" destId="{51784101-37CB-4647-BB5F-6149C14387C0}" srcOrd="7" destOrd="0" presId="urn:microsoft.com/office/officeart/2005/8/layout/process1"/>
    <dgm:cxn modelId="{A079120C-391E-46A8-8571-A39E0DE59556}" type="presParOf" srcId="{51784101-37CB-4647-BB5F-6149C14387C0}" destId="{89BF1144-41A4-44E9-92FD-7402D2705F7E}" srcOrd="0" destOrd="0" presId="urn:microsoft.com/office/officeart/2005/8/layout/process1"/>
    <dgm:cxn modelId="{784348EA-6B93-4F87-8CAF-F0159FC660C0}" type="presParOf" srcId="{51CA960A-B15F-4B2A-AAE5-BBD01DEAF38E}" destId="{CC0CD1B6-A797-41BF-8418-FA6BCD328236}" srcOrd="8" destOrd="0" presId="urn:microsoft.com/office/officeart/2005/8/layout/process1"/>
    <dgm:cxn modelId="{81B411E5-DA47-43FD-8C6C-F3948BE91DFF}" type="presParOf" srcId="{51CA960A-B15F-4B2A-AAE5-BBD01DEAF38E}" destId="{03DA14A6-31A4-4741-8066-3E777F43DE08}" srcOrd="9" destOrd="0" presId="urn:microsoft.com/office/officeart/2005/8/layout/process1"/>
    <dgm:cxn modelId="{6984FDDB-7001-462C-A007-2216DC637449}" type="presParOf" srcId="{03DA14A6-31A4-4741-8066-3E777F43DE08}" destId="{F66EB83B-6054-414A-8DDF-4079C55D0702}" srcOrd="0" destOrd="0" presId="urn:microsoft.com/office/officeart/2005/8/layout/process1"/>
    <dgm:cxn modelId="{1DF63968-6DCD-4ADA-9400-FB5B612C9488}" type="presParOf" srcId="{51CA960A-B15F-4B2A-AAE5-BBD01DEAF38E}" destId="{72A07B49-36F8-4425-8FE4-C8DB1AA92A62}" srcOrd="10" destOrd="0" presId="urn:microsoft.com/office/officeart/2005/8/layout/process1"/>
    <dgm:cxn modelId="{05A8F23C-CC45-47C8-B0FA-25E3941D1CB7}" type="presParOf" srcId="{51CA960A-B15F-4B2A-AAE5-BBD01DEAF38E}" destId="{84A064A1-4170-44BD-BC74-5E50B5AFFDD8}" srcOrd="11" destOrd="0" presId="urn:microsoft.com/office/officeart/2005/8/layout/process1"/>
    <dgm:cxn modelId="{5C484C65-7B19-4843-9F71-F93397E6D7CD}" type="presParOf" srcId="{84A064A1-4170-44BD-BC74-5E50B5AFFDD8}" destId="{81729036-E77D-4B57-9345-040625422410}" srcOrd="0" destOrd="0" presId="urn:microsoft.com/office/officeart/2005/8/layout/process1"/>
    <dgm:cxn modelId="{AF35653E-FF56-475A-94BF-8CF33EA5AE34}" type="presParOf" srcId="{51CA960A-B15F-4B2A-AAE5-BBD01DEAF38E}" destId="{92F3F67F-9311-4922-B650-18B61E993372}" srcOrd="12" destOrd="0" presId="urn:microsoft.com/office/officeart/2005/8/layout/process1"/>
    <dgm:cxn modelId="{13E6A338-E721-4DEC-97A8-E98A9B37B1F6}" type="presParOf" srcId="{51CA960A-B15F-4B2A-AAE5-BBD01DEAF38E}" destId="{2315BC8E-4AA2-4B63-AA65-E8497E9CABAE}" srcOrd="13" destOrd="0" presId="urn:microsoft.com/office/officeart/2005/8/layout/process1"/>
    <dgm:cxn modelId="{C8BDB1B9-D02F-42D8-8F7E-A4B97C8FB9B6}" type="presParOf" srcId="{2315BC8E-4AA2-4B63-AA65-E8497E9CABAE}" destId="{4AF50011-6570-42C3-BDB5-3273C1A3537A}" srcOrd="0" destOrd="0" presId="urn:microsoft.com/office/officeart/2005/8/layout/process1"/>
    <dgm:cxn modelId="{97AA5E46-5408-4892-916D-5DF3D4FC95DE}" type="presParOf" srcId="{51CA960A-B15F-4B2A-AAE5-BBD01DEAF38E}" destId="{A6EDA861-DF7A-41A5-A6CB-EE4D45B9BD7E}" srcOrd="14" destOrd="0" presId="urn:microsoft.com/office/officeart/2005/8/layout/process1"/>
    <dgm:cxn modelId="{27883DFB-02F9-44DC-A232-AA2F847120EA}" type="presParOf" srcId="{51CA960A-B15F-4B2A-AAE5-BBD01DEAF38E}" destId="{3B337763-8DAC-4BB3-BBBD-6EA21835ED10}" srcOrd="15" destOrd="0" presId="urn:microsoft.com/office/officeart/2005/8/layout/process1"/>
    <dgm:cxn modelId="{4C3EE830-AF4C-491B-9266-7E6A9A62D991}" type="presParOf" srcId="{3B337763-8DAC-4BB3-BBBD-6EA21835ED10}" destId="{F98671B2-0295-41F0-8109-935C5E3BDA23}" srcOrd="0" destOrd="0" presId="urn:microsoft.com/office/officeart/2005/8/layout/process1"/>
    <dgm:cxn modelId="{2B552990-A53A-4262-A8EA-8F8DC95E9910}" type="presParOf" srcId="{51CA960A-B15F-4B2A-AAE5-BBD01DEAF38E}" destId="{6D2DBA58-10FB-427A-9172-4E7A2FE503A9}" srcOrd="16" destOrd="0" presId="urn:microsoft.com/office/officeart/2005/8/layout/process1"/>
    <dgm:cxn modelId="{5BAB647C-E5D2-4C0A-A77F-08B27D252756}" type="presParOf" srcId="{51CA960A-B15F-4B2A-AAE5-BBD01DEAF38E}" destId="{14E60B49-28BD-4E0D-8BD7-C3794EA24097}" srcOrd="17" destOrd="0" presId="urn:microsoft.com/office/officeart/2005/8/layout/process1"/>
    <dgm:cxn modelId="{F4D452D5-F633-46AA-9B4F-33420A05B5EB}" type="presParOf" srcId="{14E60B49-28BD-4E0D-8BD7-C3794EA24097}" destId="{72B80E1B-78FF-4B44-AD86-47A0889D1FFE}" srcOrd="0" destOrd="0" presId="urn:microsoft.com/office/officeart/2005/8/layout/process1"/>
    <dgm:cxn modelId="{869D8C27-81F3-400D-951E-83211546A96B}" type="presParOf" srcId="{51CA960A-B15F-4B2A-AAE5-BBD01DEAF38E}" destId="{A834ABF3-A833-448C-9EC5-9C3E5CE7460B}" srcOrd="18" destOrd="0" presId="urn:microsoft.com/office/officeart/2005/8/layout/process1"/>
    <dgm:cxn modelId="{30579259-EBB3-4973-9F45-3DD94D83A191}" type="presParOf" srcId="{51CA960A-B15F-4B2A-AAE5-BBD01DEAF38E}" destId="{42591274-E0CA-4794-858D-FA728E6550B5}" srcOrd="19" destOrd="0" presId="urn:microsoft.com/office/officeart/2005/8/layout/process1"/>
    <dgm:cxn modelId="{1B28091F-0DAB-4788-B8C4-C0C005A71048}" type="presParOf" srcId="{42591274-E0CA-4794-858D-FA728E6550B5}" destId="{86B6E6D7-BE1F-4F34-B326-74AAC1FC5518}" srcOrd="0" destOrd="0" presId="urn:microsoft.com/office/officeart/2005/8/layout/process1"/>
    <dgm:cxn modelId="{FA928295-B156-408D-B4EB-4B213C139D51}" type="presParOf" srcId="{51CA960A-B15F-4B2A-AAE5-BBD01DEAF38E}" destId="{AFD3AA10-1677-4AD1-B92D-7F220FA52C39}" srcOrd="20" destOrd="0" presId="urn:microsoft.com/office/officeart/2005/8/layout/process1"/>
    <dgm:cxn modelId="{4D9EBDD1-F7F2-4990-B532-E78AAF926260}" type="presParOf" srcId="{51CA960A-B15F-4B2A-AAE5-BBD01DEAF38E}" destId="{02549F9E-7DE5-40B6-9C54-F0010B411823}" srcOrd="21" destOrd="0" presId="urn:microsoft.com/office/officeart/2005/8/layout/process1"/>
    <dgm:cxn modelId="{0F5D6CFA-96ED-4185-9022-C2F748994103}" type="presParOf" srcId="{02549F9E-7DE5-40B6-9C54-F0010B411823}" destId="{499BE36D-60EB-464F-A995-727E1E8136AE}" srcOrd="0" destOrd="0" presId="urn:microsoft.com/office/officeart/2005/8/layout/process1"/>
    <dgm:cxn modelId="{99A91E85-8DB8-4A06-A5EF-A57F5EA919B4}" type="presParOf" srcId="{51CA960A-B15F-4B2A-AAE5-BBD01DEAF38E}" destId="{9707D441-6262-4CD1-9540-E1CBAD59E713}" srcOrd="22" destOrd="0" presId="urn:microsoft.com/office/officeart/2005/8/layout/process1"/>
    <dgm:cxn modelId="{9A315FB4-6721-4512-A988-B4584AFBBAC0}" type="presParOf" srcId="{51CA960A-B15F-4B2A-AAE5-BBD01DEAF38E}" destId="{7092A4C2-BF20-42B8-90CE-116866F868B2}" srcOrd="23" destOrd="0" presId="urn:microsoft.com/office/officeart/2005/8/layout/process1"/>
    <dgm:cxn modelId="{5F9FA3E7-A90A-4074-A95F-67F7535E32AF}" type="presParOf" srcId="{7092A4C2-BF20-42B8-90CE-116866F868B2}" destId="{F062F827-F8E5-4CFA-BC38-74169037ED83}" srcOrd="0" destOrd="0" presId="urn:microsoft.com/office/officeart/2005/8/layout/process1"/>
    <dgm:cxn modelId="{6429426A-8484-4F64-B38B-D2FBAF2B55A9}" type="presParOf" srcId="{51CA960A-B15F-4B2A-AAE5-BBD01DEAF38E}" destId="{0DFA0EF0-BE4C-4E1C-A3D0-8374213B7FFA}" srcOrd="24" destOrd="0" presId="urn:microsoft.com/office/officeart/2005/8/layout/process1"/>
    <dgm:cxn modelId="{B134BB50-D38E-441D-BAA2-A88145CFDBD5}" type="presParOf" srcId="{51CA960A-B15F-4B2A-AAE5-BBD01DEAF38E}" destId="{F5174F05-1315-4534-A97B-7DA0E054CA85}" srcOrd="25" destOrd="0" presId="urn:microsoft.com/office/officeart/2005/8/layout/process1"/>
    <dgm:cxn modelId="{7E2E7929-BA1F-4D6F-9544-1FEB4B799F25}" type="presParOf" srcId="{F5174F05-1315-4534-A97B-7DA0E054CA85}" destId="{98C51E7C-47E4-4616-96FB-000A7FC719D9}" srcOrd="0" destOrd="0" presId="urn:microsoft.com/office/officeart/2005/8/layout/process1"/>
    <dgm:cxn modelId="{047261BD-5D1E-470E-9F71-60102EF27666}" type="presParOf" srcId="{51CA960A-B15F-4B2A-AAE5-BBD01DEAF38E}" destId="{FFD0A568-CD44-4DEE-878D-9373E8A137F6}" srcOrd="2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7584AC-16AC-45D2-B87B-D5D6EBCCD974}" type="doc">
      <dgm:prSet loTypeId="urn:microsoft.com/office/officeart/2005/8/layout/hProcess9" loCatId="process" qsTypeId="urn:microsoft.com/office/officeart/2005/8/quickstyle/simple1" qsCatId="simple" csTypeId="urn:microsoft.com/office/officeart/2005/8/colors/accent1_2" csCatId="accent1" phldr="1"/>
      <dgm:spPr/>
    </dgm:pt>
    <dgm:pt modelId="{E5A57B42-A9F3-43EA-8972-9C8BADF628F8}">
      <dgm:prSet phldrT="[Text]"/>
      <dgm:spPr/>
      <dgm:t>
        <a:bodyPr/>
        <a:lstStyle/>
        <a:p>
          <a:r>
            <a:rPr lang="ar-SA" dirty="0">
              <a:solidFill>
                <a:schemeClr val="bg1"/>
              </a:solidFill>
            </a:rPr>
            <a:t>درس وجاهي</a:t>
          </a:r>
          <a:endParaRPr lang="en-US" dirty="0">
            <a:solidFill>
              <a:schemeClr val="bg1"/>
            </a:solidFill>
          </a:endParaRPr>
        </a:p>
      </dgm:t>
    </dgm:pt>
    <dgm:pt modelId="{008B9972-905C-44BF-88FD-EBF818D7C133}" type="parTrans" cxnId="{FC1654E0-2E6F-4F1D-95ED-7B985C2D2EE9}">
      <dgm:prSet/>
      <dgm:spPr/>
      <dgm:t>
        <a:bodyPr/>
        <a:lstStyle/>
        <a:p>
          <a:endParaRPr lang="en-US"/>
        </a:p>
      </dgm:t>
    </dgm:pt>
    <dgm:pt modelId="{2DE79E86-9860-4EF8-8FB9-41B0D3F47C81}" type="sibTrans" cxnId="{FC1654E0-2E6F-4F1D-95ED-7B985C2D2EE9}">
      <dgm:prSet/>
      <dgm:spPr/>
      <dgm:t>
        <a:bodyPr/>
        <a:lstStyle/>
        <a:p>
          <a:endParaRPr lang="en-US"/>
        </a:p>
      </dgm:t>
    </dgm:pt>
    <dgm:pt modelId="{10C7139F-1DAF-4F0B-93F5-B49300EB2314}">
      <dgm:prSet phldrT="[Text]"/>
      <dgm:spPr/>
      <dgm:t>
        <a:bodyPr/>
        <a:lstStyle/>
        <a:p>
          <a:r>
            <a:rPr lang="ar-SA" dirty="0">
              <a:solidFill>
                <a:schemeClr val="bg1"/>
              </a:solidFill>
            </a:rPr>
            <a:t>افتتاحية وجاهية وعرض المهمة</a:t>
          </a:r>
          <a:endParaRPr lang="en-US" dirty="0">
            <a:solidFill>
              <a:schemeClr val="bg1"/>
            </a:solidFill>
          </a:endParaRPr>
        </a:p>
      </dgm:t>
    </dgm:pt>
    <dgm:pt modelId="{7227D7BA-8F2D-4DB2-AB53-C30F51312E42}" type="parTrans" cxnId="{C4F46299-72B8-4BF2-875A-E1D798147E6E}">
      <dgm:prSet/>
      <dgm:spPr/>
      <dgm:t>
        <a:bodyPr/>
        <a:lstStyle/>
        <a:p>
          <a:endParaRPr lang="en-US"/>
        </a:p>
      </dgm:t>
    </dgm:pt>
    <dgm:pt modelId="{F62AE688-A94B-43C6-9451-E35459A8A593}" type="sibTrans" cxnId="{C4F46299-72B8-4BF2-875A-E1D798147E6E}">
      <dgm:prSet/>
      <dgm:spPr/>
      <dgm:t>
        <a:bodyPr/>
        <a:lstStyle/>
        <a:p>
          <a:endParaRPr lang="en-US"/>
        </a:p>
      </dgm:t>
    </dgm:pt>
    <dgm:pt modelId="{27E6DD54-0E08-4320-B772-A83D71E16CA7}">
      <dgm:prSet phldrT="[Text]"/>
      <dgm:spPr/>
      <dgm:t>
        <a:bodyPr/>
        <a:lstStyle/>
        <a:p>
          <a:r>
            <a:rPr lang="he-IL" dirty="0">
              <a:solidFill>
                <a:schemeClr val="bg1"/>
              </a:solidFill>
            </a:rPr>
            <a:t>1</a:t>
          </a:r>
        </a:p>
        <a:p>
          <a:r>
            <a:rPr lang="ar-SA" dirty="0">
              <a:solidFill>
                <a:schemeClr val="bg1"/>
              </a:solidFill>
            </a:rPr>
            <a:t>مهمة جماعية</a:t>
          </a:r>
          <a:endParaRPr lang="en-US" dirty="0">
            <a:solidFill>
              <a:schemeClr val="bg1"/>
            </a:solidFill>
          </a:endParaRPr>
        </a:p>
      </dgm:t>
    </dgm:pt>
    <dgm:pt modelId="{89EF2A44-8D63-4C97-BBC0-091A00C4ED51}" type="parTrans" cxnId="{8A1E97D5-7963-44E7-80E2-572DDDB94B16}">
      <dgm:prSet/>
      <dgm:spPr/>
      <dgm:t>
        <a:bodyPr/>
        <a:lstStyle/>
        <a:p>
          <a:endParaRPr lang="en-US"/>
        </a:p>
      </dgm:t>
    </dgm:pt>
    <dgm:pt modelId="{FA0A55AD-D287-4B2E-A77F-B33375E00925}" type="sibTrans" cxnId="{8A1E97D5-7963-44E7-80E2-572DDDB94B16}">
      <dgm:prSet/>
      <dgm:spPr/>
      <dgm:t>
        <a:bodyPr/>
        <a:lstStyle/>
        <a:p>
          <a:endParaRPr lang="en-US"/>
        </a:p>
      </dgm:t>
    </dgm:pt>
    <dgm:pt modelId="{B1C226B8-FD34-44FF-AFB8-164598D1CC2E}">
      <dgm:prSet phldrT="[Text]"/>
      <dgm:spPr/>
      <dgm:t>
        <a:bodyPr/>
        <a:lstStyle/>
        <a:p>
          <a:r>
            <a:rPr lang="ar-SA" dirty="0">
              <a:solidFill>
                <a:schemeClr val="bg1"/>
              </a:solidFill>
            </a:rPr>
            <a:t>عرض المنتوج</a:t>
          </a:r>
          <a:endParaRPr lang="en-US" dirty="0">
            <a:solidFill>
              <a:schemeClr val="bg1"/>
            </a:solidFill>
          </a:endParaRPr>
        </a:p>
      </dgm:t>
    </dgm:pt>
    <dgm:pt modelId="{49672A77-0CD3-473B-AE0F-2500A1358017}" type="parTrans" cxnId="{ACA873B3-F78A-48B3-ABFF-F9D80551CBCC}">
      <dgm:prSet/>
      <dgm:spPr/>
      <dgm:t>
        <a:bodyPr/>
        <a:lstStyle/>
        <a:p>
          <a:endParaRPr lang="en-US"/>
        </a:p>
      </dgm:t>
    </dgm:pt>
    <dgm:pt modelId="{3CF9F9CA-54E5-48F0-B050-FDF67086C17D}" type="sibTrans" cxnId="{ACA873B3-F78A-48B3-ABFF-F9D80551CBCC}">
      <dgm:prSet/>
      <dgm:spPr/>
      <dgm:t>
        <a:bodyPr/>
        <a:lstStyle/>
        <a:p>
          <a:endParaRPr lang="en-US"/>
        </a:p>
      </dgm:t>
    </dgm:pt>
    <dgm:pt modelId="{6B9B61F3-C20E-4671-8794-415D935D2B43}">
      <dgm:prSet phldrT="[Text]"/>
      <dgm:spPr/>
      <dgm:t>
        <a:bodyPr/>
        <a:lstStyle/>
        <a:p>
          <a:r>
            <a:rPr lang="he-IL" dirty="0">
              <a:solidFill>
                <a:schemeClr val="bg1"/>
              </a:solidFill>
            </a:rPr>
            <a:t>2 </a:t>
          </a:r>
        </a:p>
        <a:p>
          <a:r>
            <a:rPr lang="ar-SA" dirty="0">
              <a:solidFill>
                <a:schemeClr val="bg1"/>
              </a:solidFill>
            </a:rPr>
            <a:t>مهمة جماعية</a:t>
          </a:r>
          <a:endParaRPr lang="en-US" dirty="0">
            <a:solidFill>
              <a:schemeClr val="bg1"/>
            </a:solidFill>
          </a:endParaRPr>
        </a:p>
      </dgm:t>
    </dgm:pt>
    <dgm:pt modelId="{0897160F-0AC2-452A-B15C-358676388AE7}" type="parTrans" cxnId="{10B1A58A-AD96-4C91-9026-D1925190BFDD}">
      <dgm:prSet/>
      <dgm:spPr/>
      <dgm:t>
        <a:bodyPr/>
        <a:lstStyle/>
        <a:p>
          <a:endParaRPr lang="en-US"/>
        </a:p>
      </dgm:t>
    </dgm:pt>
    <dgm:pt modelId="{910716EB-830C-4ACE-9956-EB53A11E3850}" type="sibTrans" cxnId="{10B1A58A-AD96-4C91-9026-D1925190BFDD}">
      <dgm:prSet/>
      <dgm:spPr/>
      <dgm:t>
        <a:bodyPr/>
        <a:lstStyle/>
        <a:p>
          <a:endParaRPr lang="en-US"/>
        </a:p>
      </dgm:t>
    </dgm:pt>
    <dgm:pt modelId="{6875F5C4-826A-40A5-8364-0C9DC199B25C}">
      <dgm:prSet phldrT="[Text]"/>
      <dgm:spPr/>
      <dgm:t>
        <a:bodyPr/>
        <a:lstStyle/>
        <a:p>
          <a:r>
            <a:rPr lang="he-IL" dirty="0">
              <a:solidFill>
                <a:schemeClr val="bg1"/>
              </a:solidFill>
            </a:rPr>
            <a:t>3</a:t>
          </a:r>
        </a:p>
        <a:p>
          <a:r>
            <a:rPr lang="ar-SA" dirty="0">
              <a:solidFill>
                <a:schemeClr val="bg1"/>
              </a:solidFill>
            </a:rPr>
            <a:t>مهمة جماعية</a:t>
          </a:r>
          <a:endParaRPr lang="en-US" dirty="0">
            <a:solidFill>
              <a:schemeClr val="bg1"/>
            </a:solidFill>
          </a:endParaRPr>
        </a:p>
      </dgm:t>
    </dgm:pt>
    <dgm:pt modelId="{5F799236-0321-452E-B693-DC453107C3A5}" type="parTrans" cxnId="{966EA95D-4C55-49D2-8E4B-506D7ABF4141}">
      <dgm:prSet/>
      <dgm:spPr/>
      <dgm:t>
        <a:bodyPr/>
        <a:lstStyle/>
        <a:p>
          <a:endParaRPr lang="en-US"/>
        </a:p>
      </dgm:t>
    </dgm:pt>
    <dgm:pt modelId="{324D6DA5-E0E2-4BFA-BB16-D251AC444057}" type="sibTrans" cxnId="{966EA95D-4C55-49D2-8E4B-506D7ABF4141}">
      <dgm:prSet/>
      <dgm:spPr/>
      <dgm:t>
        <a:bodyPr/>
        <a:lstStyle/>
        <a:p>
          <a:endParaRPr lang="en-US"/>
        </a:p>
      </dgm:t>
    </dgm:pt>
    <dgm:pt modelId="{69AC522A-D6B5-45C8-AF34-403C37FB761D}">
      <dgm:prSet phldrT="[Text]"/>
      <dgm:spPr/>
      <dgm:t>
        <a:bodyPr/>
        <a:lstStyle/>
        <a:p>
          <a:r>
            <a:rPr lang="he-IL" dirty="0">
              <a:solidFill>
                <a:schemeClr val="bg1"/>
              </a:solidFill>
            </a:rPr>
            <a:t>4</a:t>
          </a:r>
        </a:p>
        <a:p>
          <a:r>
            <a:rPr lang="ar-SA" dirty="0">
              <a:solidFill>
                <a:schemeClr val="bg1"/>
              </a:solidFill>
            </a:rPr>
            <a:t>مهمة جماعية</a:t>
          </a:r>
          <a:endParaRPr lang="en-US" dirty="0">
            <a:solidFill>
              <a:schemeClr val="bg1"/>
            </a:solidFill>
          </a:endParaRPr>
        </a:p>
      </dgm:t>
    </dgm:pt>
    <dgm:pt modelId="{4C932BA0-6F5E-472E-B71A-234C16C75062}" type="parTrans" cxnId="{056AEBB3-36C4-429A-9073-F79A139060C4}">
      <dgm:prSet/>
      <dgm:spPr/>
      <dgm:t>
        <a:bodyPr/>
        <a:lstStyle/>
        <a:p>
          <a:endParaRPr lang="en-US"/>
        </a:p>
      </dgm:t>
    </dgm:pt>
    <dgm:pt modelId="{FB768D82-0866-44DD-8218-9F4CD2F3BAF1}" type="sibTrans" cxnId="{056AEBB3-36C4-429A-9073-F79A139060C4}">
      <dgm:prSet/>
      <dgm:spPr/>
      <dgm:t>
        <a:bodyPr/>
        <a:lstStyle/>
        <a:p>
          <a:endParaRPr lang="en-US"/>
        </a:p>
      </dgm:t>
    </dgm:pt>
    <dgm:pt modelId="{33ED5EF7-F6B1-454B-B2B6-9449018B6C89}" type="pres">
      <dgm:prSet presAssocID="{0E7584AC-16AC-45D2-B87B-D5D6EBCCD974}" presName="CompostProcess" presStyleCnt="0">
        <dgm:presLayoutVars>
          <dgm:dir val="rev"/>
          <dgm:resizeHandles val="exact"/>
        </dgm:presLayoutVars>
      </dgm:prSet>
      <dgm:spPr/>
    </dgm:pt>
    <dgm:pt modelId="{DA627650-7213-4C12-A6F5-5821077E1A0D}" type="pres">
      <dgm:prSet presAssocID="{0E7584AC-16AC-45D2-B87B-D5D6EBCCD974}" presName="arrow" presStyleLbl="bgShp" presStyleIdx="0" presStyleCnt="1"/>
      <dgm:spPr/>
    </dgm:pt>
    <dgm:pt modelId="{E687C5E4-A98F-445E-8075-0B12A834EDEE}" type="pres">
      <dgm:prSet presAssocID="{0E7584AC-16AC-45D2-B87B-D5D6EBCCD974}" presName="linearProcess" presStyleCnt="0"/>
      <dgm:spPr/>
    </dgm:pt>
    <dgm:pt modelId="{B1C050F2-ABAF-4897-84E3-8D8E8E2D4F6F}" type="pres">
      <dgm:prSet presAssocID="{E5A57B42-A9F3-43EA-8972-9C8BADF628F8}" presName="textNode" presStyleLbl="node1" presStyleIdx="0" presStyleCnt="7">
        <dgm:presLayoutVars>
          <dgm:bulletEnabled val="1"/>
        </dgm:presLayoutVars>
      </dgm:prSet>
      <dgm:spPr/>
      <dgm:t>
        <a:bodyPr/>
        <a:lstStyle/>
        <a:p>
          <a:endParaRPr lang="en-US"/>
        </a:p>
      </dgm:t>
    </dgm:pt>
    <dgm:pt modelId="{3A84574D-6325-4C42-9405-845C762D23F0}" type="pres">
      <dgm:prSet presAssocID="{2DE79E86-9860-4EF8-8FB9-41B0D3F47C81}" presName="sibTrans" presStyleCnt="0"/>
      <dgm:spPr/>
    </dgm:pt>
    <dgm:pt modelId="{DEE0D9B3-1607-45CB-A46F-D0BF57F9AE85}" type="pres">
      <dgm:prSet presAssocID="{10C7139F-1DAF-4F0B-93F5-B49300EB2314}" presName="textNode" presStyleLbl="node1" presStyleIdx="1" presStyleCnt="7">
        <dgm:presLayoutVars>
          <dgm:bulletEnabled val="1"/>
        </dgm:presLayoutVars>
      </dgm:prSet>
      <dgm:spPr/>
      <dgm:t>
        <a:bodyPr/>
        <a:lstStyle/>
        <a:p>
          <a:endParaRPr lang="en-US"/>
        </a:p>
      </dgm:t>
    </dgm:pt>
    <dgm:pt modelId="{43095F73-432E-45A4-929A-4EE2222AE656}" type="pres">
      <dgm:prSet presAssocID="{F62AE688-A94B-43C6-9451-E35459A8A593}" presName="sibTrans" presStyleCnt="0"/>
      <dgm:spPr/>
    </dgm:pt>
    <dgm:pt modelId="{A110D66C-AE62-449C-A95F-BEFC5DDC2082}" type="pres">
      <dgm:prSet presAssocID="{27E6DD54-0E08-4320-B772-A83D71E16CA7}" presName="textNode" presStyleLbl="node1" presStyleIdx="2" presStyleCnt="7">
        <dgm:presLayoutVars>
          <dgm:bulletEnabled val="1"/>
        </dgm:presLayoutVars>
      </dgm:prSet>
      <dgm:spPr/>
      <dgm:t>
        <a:bodyPr/>
        <a:lstStyle/>
        <a:p>
          <a:endParaRPr lang="en-US"/>
        </a:p>
      </dgm:t>
    </dgm:pt>
    <dgm:pt modelId="{D9C702F1-5E23-431F-A885-3AD1CBCD4E9A}" type="pres">
      <dgm:prSet presAssocID="{FA0A55AD-D287-4B2E-A77F-B33375E00925}" presName="sibTrans" presStyleCnt="0"/>
      <dgm:spPr/>
    </dgm:pt>
    <dgm:pt modelId="{717DCB77-0207-47D6-9DFF-764AFB5FE2B9}" type="pres">
      <dgm:prSet presAssocID="{6B9B61F3-C20E-4671-8794-415D935D2B43}" presName="textNode" presStyleLbl="node1" presStyleIdx="3" presStyleCnt="7">
        <dgm:presLayoutVars>
          <dgm:bulletEnabled val="1"/>
        </dgm:presLayoutVars>
      </dgm:prSet>
      <dgm:spPr/>
      <dgm:t>
        <a:bodyPr/>
        <a:lstStyle/>
        <a:p>
          <a:endParaRPr lang="en-US"/>
        </a:p>
      </dgm:t>
    </dgm:pt>
    <dgm:pt modelId="{C063F1D9-190E-4A91-8A19-D61863D09C07}" type="pres">
      <dgm:prSet presAssocID="{910716EB-830C-4ACE-9956-EB53A11E3850}" presName="sibTrans" presStyleCnt="0"/>
      <dgm:spPr/>
    </dgm:pt>
    <dgm:pt modelId="{5BA70975-02E9-4C75-AE3E-774BA2BB49DB}" type="pres">
      <dgm:prSet presAssocID="{6875F5C4-826A-40A5-8364-0C9DC199B25C}" presName="textNode" presStyleLbl="node1" presStyleIdx="4" presStyleCnt="7">
        <dgm:presLayoutVars>
          <dgm:bulletEnabled val="1"/>
        </dgm:presLayoutVars>
      </dgm:prSet>
      <dgm:spPr/>
      <dgm:t>
        <a:bodyPr/>
        <a:lstStyle/>
        <a:p>
          <a:endParaRPr lang="en-US"/>
        </a:p>
      </dgm:t>
    </dgm:pt>
    <dgm:pt modelId="{254244AE-2816-45DE-B58D-2562E77BC340}" type="pres">
      <dgm:prSet presAssocID="{324D6DA5-E0E2-4BFA-BB16-D251AC444057}" presName="sibTrans" presStyleCnt="0"/>
      <dgm:spPr/>
    </dgm:pt>
    <dgm:pt modelId="{3120A5A0-02A7-4DB6-BAA9-C2224497E78B}" type="pres">
      <dgm:prSet presAssocID="{69AC522A-D6B5-45C8-AF34-403C37FB761D}" presName="textNode" presStyleLbl="node1" presStyleIdx="5" presStyleCnt="7">
        <dgm:presLayoutVars>
          <dgm:bulletEnabled val="1"/>
        </dgm:presLayoutVars>
      </dgm:prSet>
      <dgm:spPr/>
      <dgm:t>
        <a:bodyPr/>
        <a:lstStyle/>
        <a:p>
          <a:endParaRPr lang="en-US"/>
        </a:p>
      </dgm:t>
    </dgm:pt>
    <dgm:pt modelId="{22643616-E547-4009-AA36-DAB2D0C8F052}" type="pres">
      <dgm:prSet presAssocID="{FB768D82-0866-44DD-8218-9F4CD2F3BAF1}" presName="sibTrans" presStyleCnt="0"/>
      <dgm:spPr/>
    </dgm:pt>
    <dgm:pt modelId="{9F178139-2EBA-413F-873E-C0AEF20EAC91}" type="pres">
      <dgm:prSet presAssocID="{B1C226B8-FD34-44FF-AFB8-164598D1CC2E}" presName="textNode" presStyleLbl="node1" presStyleIdx="6" presStyleCnt="7">
        <dgm:presLayoutVars>
          <dgm:bulletEnabled val="1"/>
        </dgm:presLayoutVars>
      </dgm:prSet>
      <dgm:spPr/>
      <dgm:t>
        <a:bodyPr/>
        <a:lstStyle/>
        <a:p>
          <a:endParaRPr lang="en-US"/>
        </a:p>
      </dgm:t>
    </dgm:pt>
  </dgm:ptLst>
  <dgm:cxnLst>
    <dgm:cxn modelId="{10B1A58A-AD96-4C91-9026-D1925190BFDD}" srcId="{0E7584AC-16AC-45D2-B87B-D5D6EBCCD974}" destId="{6B9B61F3-C20E-4671-8794-415D935D2B43}" srcOrd="3" destOrd="0" parTransId="{0897160F-0AC2-452A-B15C-358676388AE7}" sibTransId="{910716EB-830C-4ACE-9956-EB53A11E3850}"/>
    <dgm:cxn modelId="{8A1E97D5-7963-44E7-80E2-572DDDB94B16}" srcId="{0E7584AC-16AC-45D2-B87B-D5D6EBCCD974}" destId="{27E6DD54-0E08-4320-B772-A83D71E16CA7}" srcOrd="2" destOrd="0" parTransId="{89EF2A44-8D63-4C97-BBC0-091A00C4ED51}" sibTransId="{FA0A55AD-D287-4B2E-A77F-B33375E00925}"/>
    <dgm:cxn modelId="{09971823-D73D-4C3D-A8A1-4C1344BBCC8B}" type="presOf" srcId="{10C7139F-1DAF-4F0B-93F5-B49300EB2314}" destId="{DEE0D9B3-1607-45CB-A46F-D0BF57F9AE85}" srcOrd="0" destOrd="0" presId="urn:microsoft.com/office/officeart/2005/8/layout/hProcess9"/>
    <dgm:cxn modelId="{5E466F8B-B8ED-4142-A688-DBFAEDE4D76F}" type="presOf" srcId="{27E6DD54-0E08-4320-B772-A83D71E16CA7}" destId="{A110D66C-AE62-449C-A95F-BEFC5DDC2082}" srcOrd="0" destOrd="0" presId="urn:microsoft.com/office/officeart/2005/8/layout/hProcess9"/>
    <dgm:cxn modelId="{056AEBB3-36C4-429A-9073-F79A139060C4}" srcId="{0E7584AC-16AC-45D2-B87B-D5D6EBCCD974}" destId="{69AC522A-D6B5-45C8-AF34-403C37FB761D}" srcOrd="5" destOrd="0" parTransId="{4C932BA0-6F5E-472E-B71A-234C16C75062}" sibTransId="{FB768D82-0866-44DD-8218-9F4CD2F3BAF1}"/>
    <dgm:cxn modelId="{C4F46299-72B8-4BF2-875A-E1D798147E6E}" srcId="{0E7584AC-16AC-45D2-B87B-D5D6EBCCD974}" destId="{10C7139F-1DAF-4F0B-93F5-B49300EB2314}" srcOrd="1" destOrd="0" parTransId="{7227D7BA-8F2D-4DB2-AB53-C30F51312E42}" sibTransId="{F62AE688-A94B-43C6-9451-E35459A8A593}"/>
    <dgm:cxn modelId="{8D4D78FD-D6DF-45B2-9267-776914F16F7B}" type="presOf" srcId="{69AC522A-D6B5-45C8-AF34-403C37FB761D}" destId="{3120A5A0-02A7-4DB6-BAA9-C2224497E78B}" srcOrd="0" destOrd="0" presId="urn:microsoft.com/office/officeart/2005/8/layout/hProcess9"/>
    <dgm:cxn modelId="{ACA873B3-F78A-48B3-ABFF-F9D80551CBCC}" srcId="{0E7584AC-16AC-45D2-B87B-D5D6EBCCD974}" destId="{B1C226B8-FD34-44FF-AFB8-164598D1CC2E}" srcOrd="6" destOrd="0" parTransId="{49672A77-0CD3-473B-AE0F-2500A1358017}" sibTransId="{3CF9F9CA-54E5-48F0-B050-FDF67086C17D}"/>
    <dgm:cxn modelId="{FC1654E0-2E6F-4F1D-95ED-7B985C2D2EE9}" srcId="{0E7584AC-16AC-45D2-B87B-D5D6EBCCD974}" destId="{E5A57B42-A9F3-43EA-8972-9C8BADF628F8}" srcOrd="0" destOrd="0" parTransId="{008B9972-905C-44BF-88FD-EBF818D7C133}" sibTransId="{2DE79E86-9860-4EF8-8FB9-41B0D3F47C81}"/>
    <dgm:cxn modelId="{C4B20B2B-50DB-4509-9C78-85A64C1D1F62}" type="presOf" srcId="{B1C226B8-FD34-44FF-AFB8-164598D1CC2E}" destId="{9F178139-2EBA-413F-873E-C0AEF20EAC91}" srcOrd="0" destOrd="0" presId="urn:microsoft.com/office/officeart/2005/8/layout/hProcess9"/>
    <dgm:cxn modelId="{74554312-2184-4795-8A61-C564D29A9EC3}" type="presOf" srcId="{0E7584AC-16AC-45D2-B87B-D5D6EBCCD974}" destId="{33ED5EF7-F6B1-454B-B2B6-9449018B6C89}" srcOrd="0" destOrd="0" presId="urn:microsoft.com/office/officeart/2005/8/layout/hProcess9"/>
    <dgm:cxn modelId="{966EA95D-4C55-49D2-8E4B-506D7ABF4141}" srcId="{0E7584AC-16AC-45D2-B87B-D5D6EBCCD974}" destId="{6875F5C4-826A-40A5-8364-0C9DC199B25C}" srcOrd="4" destOrd="0" parTransId="{5F799236-0321-452E-B693-DC453107C3A5}" sibTransId="{324D6DA5-E0E2-4BFA-BB16-D251AC444057}"/>
    <dgm:cxn modelId="{A7BF3E23-55E3-4CD4-A0CA-C62A51FEF961}" type="presOf" srcId="{E5A57B42-A9F3-43EA-8972-9C8BADF628F8}" destId="{B1C050F2-ABAF-4897-84E3-8D8E8E2D4F6F}" srcOrd="0" destOrd="0" presId="urn:microsoft.com/office/officeart/2005/8/layout/hProcess9"/>
    <dgm:cxn modelId="{4748C53C-1164-417B-A6C1-B4301EB68107}" type="presOf" srcId="{6875F5C4-826A-40A5-8364-0C9DC199B25C}" destId="{5BA70975-02E9-4C75-AE3E-774BA2BB49DB}" srcOrd="0" destOrd="0" presId="urn:microsoft.com/office/officeart/2005/8/layout/hProcess9"/>
    <dgm:cxn modelId="{D869B345-E6A5-46DF-9CDE-9BCAC64CD448}" type="presOf" srcId="{6B9B61F3-C20E-4671-8794-415D935D2B43}" destId="{717DCB77-0207-47D6-9DFF-764AFB5FE2B9}" srcOrd="0" destOrd="0" presId="urn:microsoft.com/office/officeart/2005/8/layout/hProcess9"/>
    <dgm:cxn modelId="{E40B7D55-175E-4051-80A6-1839BF043CDC}" type="presParOf" srcId="{33ED5EF7-F6B1-454B-B2B6-9449018B6C89}" destId="{DA627650-7213-4C12-A6F5-5821077E1A0D}" srcOrd="0" destOrd="0" presId="urn:microsoft.com/office/officeart/2005/8/layout/hProcess9"/>
    <dgm:cxn modelId="{AFEFBC3C-6583-41A0-B1DE-6933E47CD3CA}" type="presParOf" srcId="{33ED5EF7-F6B1-454B-B2B6-9449018B6C89}" destId="{E687C5E4-A98F-445E-8075-0B12A834EDEE}" srcOrd="1" destOrd="0" presId="urn:microsoft.com/office/officeart/2005/8/layout/hProcess9"/>
    <dgm:cxn modelId="{AF4E9475-3E30-43BC-A59A-C67F8C62A25D}" type="presParOf" srcId="{E687C5E4-A98F-445E-8075-0B12A834EDEE}" destId="{B1C050F2-ABAF-4897-84E3-8D8E8E2D4F6F}" srcOrd="0" destOrd="0" presId="urn:microsoft.com/office/officeart/2005/8/layout/hProcess9"/>
    <dgm:cxn modelId="{9E87E2C9-3F5F-42F0-9B69-361D5810909F}" type="presParOf" srcId="{E687C5E4-A98F-445E-8075-0B12A834EDEE}" destId="{3A84574D-6325-4C42-9405-845C762D23F0}" srcOrd="1" destOrd="0" presId="urn:microsoft.com/office/officeart/2005/8/layout/hProcess9"/>
    <dgm:cxn modelId="{01439277-B3D2-42C6-9A33-3892964452D8}" type="presParOf" srcId="{E687C5E4-A98F-445E-8075-0B12A834EDEE}" destId="{DEE0D9B3-1607-45CB-A46F-D0BF57F9AE85}" srcOrd="2" destOrd="0" presId="urn:microsoft.com/office/officeart/2005/8/layout/hProcess9"/>
    <dgm:cxn modelId="{194A86E3-EDFF-4D38-800F-6EB89D35BC53}" type="presParOf" srcId="{E687C5E4-A98F-445E-8075-0B12A834EDEE}" destId="{43095F73-432E-45A4-929A-4EE2222AE656}" srcOrd="3" destOrd="0" presId="urn:microsoft.com/office/officeart/2005/8/layout/hProcess9"/>
    <dgm:cxn modelId="{CBC8AEEE-FEAD-491A-9F93-BF928B01F1AE}" type="presParOf" srcId="{E687C5E4-A98F-445E-8075-0B12A834EDEE}" destId="{A110D66C-AE62-449C-A95F-BEFC5DDC2082}" srcOrd="4" destOrd="0" presId="urn:microsoft.com/office/officeart/2005/8/layout/hProcess9"/>
    <dgm:cxn modelId="{7328DF77-6927-435E-B474-A8FCABAABFCF}" type="presParOf" srcId="{E687C5E4-A98F-445E-8075-0B12A834EDEE}" destId="{D9C702F1-5E23-431F-A885-3AD1CBCD4E9A}" srcOrd="5" destOrd="0" presId="urn:microsoft.com/office/officeart/2005/8/layout/hProcess9"/>
    <dgm:cxn modelId="{B7035CCF-029F-4A1B-94A3-C44DFEDE1B59}" type="presParOf" srcId="{E687C5E4-A98F-445E-8075-0B12A834EDEE}" destId="{717DCB77-0207-47D6-9DFF-764AFB5FE2B9}" srcOrd="6" destOrd="0" presId="urn:microsoft.com/office/officeart/2005/8/layout/hProcess9"/>
    <dgm:cxn modelId="{F0D9FB6A-6F9B-473F-AB73-03AB91849F80}" type="presParOf" srcId="{E687C5E4-A98F-445E-8075-0B12A834EDEE}" destId="{C063F1D9-190E-4A91-8A19-D61863D09C07}" srcOrd="7" destOrd="0" presId="urn:microsoft.com/office/officeart/2005/8/layout/hProcess9"/>
    <dgm:cxn modelId="{2842980E-B13E-47CD-A0C5-21678B7D782A}" type="presParOf" srcId="{E687C5E4-A98F-445E-8075-0B12A834EDEE}" destId="{5BA70975-02E9-4C75-AE3E-774BA2BB49DB}" srcOrd="8" destOrd="0" presId="urn:microsoft.com/office/officeart/2005/8/layout/hProcess9"/>
    <dgm:cxn modelId="{3884E102-B1CC-4AEF-BFBE-4CA0AADA7DC3}" type="presParOf" srcId="{E687C5E4-A98F-445E-8075-0B12A834EDEE}" destId="{254244AE-2816-45DE-B58D-2562E77BC340}" srcOrd="9" destOrd="0" presId="urn:microsoft.com/office/officeart/2005/8/layout/hProcess9"/>
    <dgm:cxn modelId="{147769C2-B6F0-4494-B923-F54F3666F2AB}" type="presParOf" srcId="{E687C5E4-A98F-445E-8075-0B12A834EDEE}" destId="{3120A5A0-02A7-4DB6-BAA9-C2224497E78B}" srcOrd="10" destOrd="0" presId="urn:microsoft.com/office/officeart/2005/8/layout/hProcess9"/>
    <dgm:cxn modelId="{899F6AED-661E-4C9B-B7F7-0FE1E3C85713}" type="presParOf" srcId="{E687C5E4-A98F-445E-8075-0B12A834EDEE}" destId="{22643616-E547-4009-AA36-DAB2D0C8F052}" srcOrd="11" destOrd="0" presId="urn:microsoft.com/office/officeart/2005/8/layout/hProcess9"/>
    <dgm:cxn modelId="{7A225CAA-58AE-45E7-A7BD-06A628C6727C}" type="presParOf" srcId="{E687C5E4-A98F-445E-8075-0B12A834EDEE}" destId="{9F178139-2EBA-413F-873E-C0AEF20EAC91}" srcOrd="1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FCFBC9-8972-46AA-AE38-239D9BA2647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B3C9FF0-59BA-4338-928D-636218F39B84}">
      <dgm:prSet phldrT="[Text]" custT="1"/>
      <dgm:spPr/>
      <dgm:t>
        <a:bodyPr/>
        <a:lstStyle/>
        <a:p>
          <a:pPr rtl="1"/>
          <a:r>
            <a:rPr lang="ar-SA" sz="2400" dirty="0"/>
            <a:t>درس متزامن </a:t>
          </a:r>
          <a:r>
            <a:rPr lang="en-US" sz="2400" dirty="0"/>
            <a:t>ZOOM</a:t>
          </a:r>
        </a:p>
      </dgm:t>
    </dgm:pt>
    <dgm:pt modelId="{A7EF4C94-0BCB-4F59-8615-A3DE7C033CC9}" type="parTrans" cxnId="{38614184-F607-4C07-BA77-D5B461D58938}">
      <dgm:prSet/>
      <dgm:spPr/>
      <dgm:t>
        <a:bodyPr/>
        <a:lstStyle/>
        <a:p>
          <a:pPr rtl="1"/>
          <a:endParaRPr lang="en-US"/>
        </a:p>
      </dgm:t>
    </dgm:pt>
    <dgm:pt modelId="{FEFDD9F7-E4FD-40D7-89BC-F4AD358C8639}" type="sibTrans" cxnId="{38614184-F607-4C07-BA77-D5B461D58938}">
      <dgm:prSet/>
      <dgm:spPr/>
      <dgm:t>
        <a:bodyPr/>
        <a:lstStyle/>
        <a:p>
          <a:pPr rtl="1"/>
          <a:endParaRPr lang="en-US"/>
        </a:p>
      </dgm:t>
    </dgm:pt>
    <dgm:pt modelId="{E4E0BE3A-FD49-45AF-9EA7-4063402045F9}">
      <dgm:prSet phldrT="[Text]" custT="1"/>
      <dgm:spPr/>
      <dgm:t>
        <a:bodyPr/>
        <a:lstStyle/>
        <a:p>
          <a:pPr rtl="1"/>
          <a:r>
            <a:rPr lang="ar-SA" sz="2400" dirty="0"/>
            <a:t>افتتاحية - المحاضر</a:t>
          </a:r>
          <a:endParaRPr lang="en-US" sz="2400" dirty="0"/>
        </a:p>
      </dgm:t>
    </dgm:pt>
    <dgm:pt modelId="{52BAC60D-B4A3-4897-A57F-D5EE05FA2CB2}" type="parTrans" cxnId="{092D481D-B6EA-429E-9A6C-B4DDAC0748C8}">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1"/>
          </a:solidFill>
          <a:prstDash val="solid"/>
          <a:round/>
          <a:headEnd type="none" w="med" len="med"/>
          <a:tailEnd type="arrow" w="med" len="med"/>
        </a:ln>
      </dgm:spPr>
      <dgm:t>
        <a:bodyPr/>
        <a:lstStyle/>
        <a:p>
          <a:pPr rtl="1"/>
          <a:endParaRPr lang="en-US"/>
        </a:p>
      </dgm:t>
    </dgm:pt>
    <dgm:pt modelId="{1E693E46-06D8-4C58-9518-1FBBA30F5567}" type="sibTrans" cxnId="{092D481D-B6EA-429E-9A6C-B4DDAC0748C8}">
      <dgm:prSet/>
      <dgm:spPr/>
      <dgm:t>
        <a:bodyPr/>
        <a:lstStyle/>
        <a:p>
          <a:pPr rtl="1"/>
          <a:endParaRPr lang="en-US"/>
        </a:p>
      </dgm:t>
    </dgm:pt>
    <dgm:pt modelId="{E5513330-31DF-4B58-A209-2B66B9CEABFB}">
      <dgm:prSet phldrT="[Text]" custT="1"/>
      <dgm:spPr/>
      <dgm:t>
        <a:bodyPr/>
        <a:lstStyle/>
        <a:p>
          <a:pPr rtl="1"/>
          <a:r>
            <a:rPr lang="ar-SA" sz="2400" dirty="0"/>
            <a:t>إجمال - المحاضر</a:t>
          </a:r>
          <a:endParaRPr lang="en-US" sz="2400" dirty="0"/>
        </a:p>
      </dgm:t>
    </dgm:pt>
    <dgm:pt modelId="{568059D1-6AE4-4B49-BC4E-18D00D12388C}" type="parTrans" cxnId="{9AB9F58A-17AE-44E5-942B-D7C9C57EDA77}">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1"/>
          </a:solidFill>
          <a:prstDash val="solid"/>
          <a:round/>
          <a:headEnd type="none" w="med" len="med"/>
          <a:tailEnd type="arrow" w="med" len="med"/>
        </a:ln>
      </dgm:spPr>
      <dgm:t>
        <a:bodyPr/>
        <a:lstStyle/>
        <a:p>
          <a:pPr rtl="1"/>
          <a:endParaRPr lang="en-US"/>
        </a:p>
      </dgm:t>
    </dgm:pt>
    <dgm:pt modelId="{92A5CC9B-7D57-4B60-B27E-518F9E2FDD08}" type="sibTrans" cxnId="{9AB9F58A-17AE-44E5-942B-D7C9C57EDA77}">
      <dgm:prSet/>
      <dgm:spPr/>
      <dgm:t>
        <a:bodyPr/>
        <a:lstStyle/>
        <a:p>
          <a:pPr rtl="1"/>
          <a:endParaRPr lang="en-US"/>
        </a:p>
      </dgm:t>
    </dgm:pt>
    <dgm:pt modelId="{7957151F-F256-49A6-9617-205FFEB4B3E5}">
      <dgm:prSet custT="1"/>
      <dgm:spPr/>
      <dgm:t>
        <a:bodyPr/>
        <a:lstStyle/>
        <a:p>
          <a:pPr rtl="1"/>
          <a:r>
            <a:rPr lang="ar-SA" sz="2400" dirty="0"/>
            <a:t>العمل بمجموعات</a:t>
          </a:r>
          <a:endParaRPr lang="en-US" sz="2400" dirty="0"/>
        </a:p>
      </dgm:t>
    </dgm:pt>
    <dgm:pt modelId="{D689A7EE-8145-4173-9131-94BD4EC02400}" type="parTrans" cxnId="{23CDD4D3-87DD-427A-A4A3-5A68A35D1DD1}">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1"/>
          </a:solidFill>
          <a:prstDash val="solid"/>
          <a:round/>
          <a:headEnd type="none" w="med" len="med"/>
          <a:tailEnd type="arrow" w="med" len="med"/>
        </a:ln>
      </dgm:spPr>
      <dgm:t>
        <a:bodyPr/>
        <a:lstStyle/>
        <a:p>
          <a:pPr rtl="1"/>
          <a:endParaRPr lang="en-US"/>
        </a:p>
      </dgm:t>
    </dgm:pt>
    <dgm:pt modelId="{F39732A0-8653-4D3E-A927-4318FBB94CF8}" type="sibTrans" cxnId="{23CDD4D3-87DD-427A-A4A3-5A68A35D1DD1}">
      <dgm:prSet/>
      <dgm:spPr/>
      <dgm:t>
        <a:bodyPr/>
        <a:lstStyle/>
        <a:p>
          <a:pPr rtl="1"/>
          <a:endParaRPr lang="en-US"/>
        </a:p>
      </dgm:t>
    </dgm:pt>
    <dgm:pt modelId="{CBFBA044-C3F6-4C00-9986-C9DD9B089CF5}" type="pres">
      <dgm:prSet presAssocID="{F1FCFBC9-8972-46AA-AE38-239D9BA26477}" presName="diagram" presStyleCnt="0">
        <dgm:presLayoutVars>
          <dgm:chPref val="1"/>
          <dgm:dir/>
          <dgm:animOne val="branch"/>
          <dgm:animLvl val="lvl"/>
          <dgm:resizeHandles val="exact"/>
        </dgm:presLayoutVars>
      </dgm:prSet>
      <dgm:spPr/>
      <dgm:t>
        <a:bodyPr/>
        <a:lstStyle/>
        <a:p>
          <a:endParaRPr lang="en-US"/>
        </a:p>
      </dgm:t>
    </dgm:pt>
    <dgm:pt modelId="{E8F3B638-78FE-4FC7-BE09-FAE5F325247F}" type="pres">
      <dgm:prSet presAssocID="{DB3C9FF0-59BA-4338-928D-636218F39B84}" presName="root1" presStyleCnt="0"/>
      <dgm:spPr/>
    </dgm:pt>
    <dgm:pt modelId="{AFD24B66-0FEF-46C0-94BE-EA1C731BB69F}" type="pres">
      <dgm:prSet presAssocID="{DB3C9FF0-59BA-4338-928D-636218F39B84}" presName="LevelOneTextNode" presStyleLbl="node0" presStyleIdx="0" presStyleCnt="1" custScaleX="142352" custScaleY="90594">
        <dgm:presLayoutVars>
          <dgm:chPref val="3"/>
        </dgm:presLayoutVars>
      </dgm:prSet>
      <dgm:spPr/>
      <dgm:t>
        <a:bodyPr/>
        <a:lstStyle/>
        <a:p>
          <a:endParaRPr lang="en-US"/>
        </a:p>
      </dgm:t>
    </dgm:pt>
    <dgm:pt modelId="{73FE2292-EC02-48B6-B07D-149F412FB314}" type="pres">
      <dgm:prSet presAssocID="{DB3C9FF0-59BA-4338-928D-636218F39B84}" presName="level2hierChild" presStyleCnt="0"/>
      <dgm:spPr/>
    </dgm:pt>
    <dgm:pt modelId="{0B3C3F3E-DE54-4DE4-B7B7-593D23E6BB93}" type="pres">
      <dgm:prSet presAssocID="{52BAC60D-B4A3-4897-A57F-D5EE05FA2CB2}" presName="conn2-1" presStyleLbl="parChTrans1D2" presStyleIdx="0" presStyleCnt="3"/>
      <dgm:spPr/>
      <dgm:t>
        <a:bodyPr/>
        <a:lstStyle/>
        <a:p>
          <a:endParaRPr lang="en-US"/>
        </a:p>
      </dgm:t>
    </dgm:pt>
    <dgm:pt modelId="{1B4AE4F0-800C-48EE-9448-A1DA3993BEC6}" type="pres">
      <dgm:prSet presAssocID="{52BAC60D-B4A3-4897-A57F-D5EE05FA2CB2}" presName="connTx" presStyleLbl="parChTrans1D2" presStyleIdx="0" presStyleCnt="3"/>
      <dgm:spPr/>
      <dgm:t>
        <a:bodyPr/>
        <a:lstStyle/>
        <a:p>
          <a:endParaRPr lang="en-US"/>
        </a:p>
      </dgm:t>
    </dgm:pt>
    <dgm:pt modelId="{58CD74AC-CF9E-4070-824F-E430AD0C57DB}" type="pres">
      <dgm:prSet presAssocID="{E4E0BE3A-FD49-45AF-9EA7-4063402045F9}" presName="root2" presStyleCnt="0"/>
      <dgm:spPr/>
    </dgm:pt>
    <dgm:pt modelId="{216DE566-BF62-482A-AAD2-F936738C6C7F}" type="pres">
      <dgm:prSet presAssocID="{E4E0BE3A-FD49-45AF-9EA7-4063402045F9}" presName="LevelTwoTextNode" presStyleLbl="node2" presStyleIdx="0" presStyleCnt="3">
        <dgm:presLayoutVars>
          <dgm:chPref val="3"/>
        </dgm:presLayoutVars>
      </dgm:prSet>
      <dgm:spPr/>
      <dgm:t>
        <a:bodyPr/>
        <a:lstStyle/>
        <a:p>
          <a:endParaRPr lang="en-US"/>
        </a:p>
      </dgm:t>
    </dgm:pt>
    <dgm:pt modelId="{AB734113-9E00-4E66-919F-43BB29BB2582}" type="pres">
      <dgm:prSet presAssocID="{E4E0BE3A-FD49-45AF-9EA7-4063402045F9}" presName="level3hierChild" presStyleCnt="0"/>
      <dgm:spPr/>
    </dgm:pt>
    <dgm:pt modelId="{39E08125-0563-437A-B027-D90471D1B7EF}" type="pres">
      <dgm:prSet presAssocID="{D689A7EE-8145-4173-9131-94BD4EC02400}" presName="conn2-1" presStyleLbl="parChTrans1D2" presStyleIdx="1" presStyleCnt="3"/>
      <dgm:spPr/>
      <dgm:t>
        <a:bodyPr/>
        <a:lstStyle/>
        <a:p>
          <a:endParaRPr lang="en-US"/>
        </a:p>
      </dgm:t>
    </dgm:pt>
    <dgm:pt modelId="{D6BD9C13-0759-4673-9FC3-49ACE4A56938}" type="pres">
      <dgm:prSet presAssocID="{D689A7EE-8145-4173-9131-94BD4EC02400}" presName="connTx" presStyleLbl="parChTrans1D2" presStyleIdx="1" presStyleCnt="3"/>
      <dgm:spPr/>
      <dgm:t>
        <a:bodyPr/>
        <a:lstStyle/>
        <a:p>
          <a:endParaRPr lang="en-US"/>
        </a:p>
      </dgm:t>
    </dgm:pt>
    <dgm:pt modelId="{B2B6F974-BAE3-4F53-A5B0-43B533BBD101}" type="pres">
      <dgm:prSet presAssocID="{7957151F-F256-49A6-9617-205FFEB4B3E5}" presName="root2" presStyleCnt="0"/>
      <dgm:spPr/>
    </dgm:pt>
    <dgm:pt modelId="{FC576EC1-4185-4362-8B6C-323A6ECEE1EF}" type="pres">
      <dgm:prSet presAssocID="{7957151F-F256-49A6-9617-205FFEB4B3E5}" presName="LevelTwoTextNode" presStyleLbl="node2" presStyleIdx="1" presStyleCnt="3">
        <dgm:presLayoutVars>
          <dgm:chPref val="3"/>
        </dgm:presLayoutVars>
      </dgm:prSet>
      <dgm:spPr/>
      <dgm:t>
        <a:bodyPr/>
        <a:lstStyle/>
        <a:p>
          <a:endParaRPr lang="en-US"/>
        </a:p>
      </dgm:t>
    </dgm:pt>
    <dgm:pt modelId="{A9D5F0F0-0B6B-4246-9A44-F7C925E182E2}" type="pres">
      <dgm:prSet presAssocID="{7957151F-F256-49A6-9617-205FFEB4B3E5}" presName="level3hierChild" presStyleCnt="0"/>
      <dgm:spPr/>
    </dgm:pt>
    <dgm:pt modelId="{A33BA5A1-8C5C-46A7-875B-720A343381EB}" type="pres">
      <dgm:prSet presAssocID="{568059D1-6AE4-4B49-BC4E-18D00D12388C}" presName="conn2-1" presStyleLbl="parChTrans1D2" presStyleIdx="2" presStyleCnt="3"/>
      <dgm:spPr/>
      <dgm:t>
        <a:bodyPr/>
        <a:lstStyle/>
        <a:p>
          <a:endParaRPr lang="en-US"/>
        </a:p>
      </dgm:t>
    </dgm:pt>
    <dgm:pt modelId="{E401C321-8A7F-470A-A35E-355CDE1BF485}" type="pres">
      <dgm:prSet presAssocID="{568059D1-6AE4-4B49-BC4E-18D00D12388C}" presName="connTx" presStyleLbl="parChTrans1D2" presStyleIdx="2" presStyleCnt="3"/>
      <dgm:spPr/>
      <dgm:t>
        <a:bodyPr/>
        <a:lstStyle/>
        <a:p>
          <a:endParaRPr lang="en-US"/>
        </a:p>
      </dgm:t>
    </dgm:pt>
    <dgm:pt modelId="{4447045A-AB5A-48B9-ADC4-C132AD69DFAA}" type="pres">
      <dgm:prSet presAssocID="{E5513330-31DF-4B58-A209-2B66B9CEABFB}" presName="root2" presStyleCnt="0"/>
      <dgm:spPr/>
    </dgm:pt>
    <dgm:pt modelId="{0F299095-7CD4-44B1-A842-0A3B0D1524A2}" type="pres">
      <dgm:prSet presAssocID="{E5513330-31DF-4B58-A209-2B66B9CEABFB}" presName="LevelTwoTextNode" presStyleLbl="node2" presStyleIdx="2" presStyleCnt="3">
        <dgm:presLayoutVars>
          <dgm:chPref val="3"/>
        </dgm:presLayoutVars>
      </dgm:prSet>
      <dgm:spPr/>
      <dgm:t>
        <a:bodyPr/>
        <a:lstStyle/>
        <a:p>
          <a:endParaRPr lang="en-US"/>
        </a:p>
      </dgm:t>
    </dgm:pt>
    <dgm:pt modelId="{B01A0778-9DDB-4D4B-A1CF-84EB3DE1A005}" type="pres">
      <dgm:prSet presAssocID="{E5513330-31DF-4B58-A209-2B66B9CEABFB}" presName="level3hierChild" presStyleCnt="0"/>
      <dgm:spPr/>
    </dgm:pt>
  </dgm:ptLst>
  <dgm:cxnLst>
    <dgm:cxn modelId="{2ADB0D19-2F80-40AC-9F9A-7F3629B8B987}" type="presOf" srcId="{F1FCFBC9-8972-46AA-AE38-239D9BA26477}" destId="{CBFBA044-C3F6-4C00-9986-C9DD9B089CF5}" srcOrd="0" destOrd="0" presId="urn:microsoft.com/office/officeart/2005/8/layout/hierarchy2"/>
    <dgm:cxn modelId="{F209F316-3032-4F28-AF31-2B78E430BAD5}" type="presOf" srcId="{E5513330-31DF-4B58-A209-2B66B9CEABFB}" destId="{0F299095-7CD4-44B1-A842-0A3B0D1524A2}" srcOrd="0" destOrd="0" presId="urn:microsoft.com/office/officeart/2005/8/layout/hierarchy2"/>
    <dgm:cxn modelId="{092D481D-B6EA-429E-9A6C-B4DDAC0748C8}" srcId="{DB3C9FF0-59BA-4338-928D-636218F39B84}" destId="{E4E0BE3A-FD49-45AF-9EA7-4063402045F9}" srcOrd="0" destOrd="0" parTransId="{52BAC60D-B4A3-4897-A57F-D5EE05FA2CB2}" sibTransId="{1E693E46-06D8-4C58-9518-1FBBA30F5567}"/>
    <dgm:cxn modelId="{F05E87F9-7FC5-4DD0-B2CC-3E2B7F794638}" type="presOf" srcId="{D689A7EE-8145-4173-9131-94BD4EC02400}" destId="{D6BD9C13-0759-4673-9FC3-49ACE4A56938}" srcOrd="1" destOrd="0" presId="urn:microsoft.com/office/officeart/2005/8/layout/hierarchy2"/>
    <dgm:cxn modelId="{28ECE063-F7FB-4FEF-BB1D-6485F5E4BF05}" type="presOf" srcId="{DB3C9FF0-59BA-4338-928D-636218F39B84}" destId="{AFD24B66-0FEF-46C0-94BE-EA1C731BB69F}" srcOrd="0" destOrd="0" presId="urn:microsoft.com/office/officeart/2005/8/layout/hierarchy2"/>
    <dgm:cxn modelId="{38614184-F607-4C07-BA77-D5B461D58938}" srcId="{F1FCFBC9-8972-46AA-AE38-239D9BA26477}" destId="{DB3C9FF0-59BA-4338-928D-636218F39B84}" srcOrd="0" destOrd="0" parTransId="{A7EF4C94-0BCB-4F59-8615-A3DE7C033CC9}" sibTransId="{FEFDD9F7-E4FD-40D7-89BC-F4AD358C8639}"/>
    <dgm:cxn modelId="{9AB9F58A-17AE-44E5-942B-D7C9C57EDA77}" srcId="{DB3C9FF0-59BA-4338-928D-636218F39B84}" destId="{E5513330-31DF-4B58-A209-2B66B9CEABFB}" srcOrd="2" destOrd="0" parTransId="{568059D1-6AE4-4B49-BC4E-18D00D12388C}" sibTransId="{92A5CC9B-7D57-4B60-B27E-518F9E2FDD08}"/>
    <dgm:cxn modelId="{225E273D-D0BC-43C9-A5B2-1CB6B754699D}" type="presOf" srcId="{568059D1-6AE4-4B49-BC4E-18D00D12388C}" destId="{A33BA5A1-8C5C-46A7-875B-720A343381EB}" srcOrd="0" destOrd="0" presId="urn:microsoft.com/office/officeart/2005/8/layout/hierarchy2"/>
    <dgm:cxn modelId="{82073EB9-FBC7-45F7-8EEC-09F11CCC6DD9}" type="presOf" srcId="{7957151F-F256-49A6-9617-205FFEB4B3E5}" destId="{FC576EC1-4185-4362-8B6C-323A6ECEE1EF}" srcOrd="0" destOrd="0" presId="urn:microsoft.com/office/officeart/2005/8/layout/hierarchy2"/>
    <dgm:cxn modelId="{D3E97D6B-0EAD-4542-9F09-FA408684262C}" type="presOf" srcId="{52BAC60D-B4A3-4897-A57F-D5EE05FA2CB2}" destId="{1B4AE4F0-800C-48EE-9448-A1DA3993BEC6}" srcOrd="1" destOrd="0" presId="urn:microsoft.com/office/officeart/2005/8/layout/hierarchy2"/>
    <dgm:cxn modelId="{D057D87D-2256-4B65-9DC6-8C9B74D73F34}" type="presOf" srcId="{52BAC60D-B4A3-4897-A57F-D5EE05FA2CB2}" destId="{0B3C3F3E-DE54-4DE4-B7B7-593D23E6BB93}" srcOrd="0" destOrd="0" presId="urn:microsoft.com/office/officeart/2005/8/layout/hierarchy2"/>
    <dgm:cxn modelId="{118F431B-00AB-424D-B81D-3203540D1568}" type="presOf" srcId="{568059D1-6AE4-4B49-BC4E-18D00D12388C}" destId="{E401C321-8A7F-470A-A35E-355CDE1BF485}" srcOrd="1" destOrd="0" presId="urn:microsoft.com/office/officeart/2005/8/layout/hierarchy2"/>
    <dgm:cxn modelId="{23CDD4D3-87DD-427A-A4A3-5A68A35D1DD1}" srcId="{DB3C9FF0-59BA-4338-928D-636218F39B84}" destId="{7957151F-F256-49A6-9617-205FFEB4B3E5}" srcOrd="1" destOrd="0" parTransId="{D689A7EE-8145-4173-9131-94BD4EC02400}" sibTransId="{F39732A0-8653-4D3E-A927-4318FBB94CF8}"/>
    <dgm:cxn modelId="{9124340A-C435-4C6A-90C7-E31656556588}" type="presOf" srcId="{E4E0BE3A-FD49-45AF-9EA7-4063402045F9}" destId="{216DE566-BF62-482A-AAD2-F936738C6C7F}" srcOrd="0" destOrd="0" presId="urn:microsoft.com/office/officeart/2005/8/layout/hierarchy2"/>
    <dgm:cxn modelId="{3266DB35-1231-410D-95CD-45475DD7B1DF}" type="presOf" srcId="{D689A7EE-8145-4173-9131-94BD4EC02400}" destId="{39E08125-0563-437A-B027-D90471D1B7EF}" srcOrd="0" destOrd="0" presId="urn:microsoft.com/office/officeart/2005/8/layout/hierarchy2"/>
    <dgm:cxn modelId="{DC5B254B-8865-4F83-B3E6-445C33ECE742}" type="presParOf" srcId="{CBFBA044-C3F6-4C00-9986-C9DD9B089CF5}" destId="{E8F3B638-78FE-4FC7-BE09-FAE5F325247F}" srcOrd="0" destOrd="0" presId="urn:microsoft.com/office/officeart/2005/8/layout/hierarchy2"/>
    <dgm:cxn modelId="{0ED4074B-C574-4B3B-858F-91EEC51EB39B}" type="presParOf" srcId="{E8F3B638-78FE-4FC7-BE09-FAE5F325247F}" destId="{AFD24B66-0FEF-46C0-94BE-EA1C731BB69F}" srcOrd="0" destOrd="0" presId="urn:microsoft.com/office/officeart/2005/8/layout/hierarchy2"/>
    <dgm:cxn modelId="{19629300-B7B7-45C9-B1D8-F047F8C40B08}" type="presParOf" srcId="{E8F3B638-78FE-4FC7-BE09-FAE5F325247F}" destId="{73FE2292-EC02-48B6-B07D-149F412FB314}" srcOrd="1" destOrd="0" presId="urn:microsoft.com/office/officeart/2005/8/layout/hierarchy2"/>
    <dgm:cxn modelId="{BDA1BCC2-7861-4ABD-932B-6248A459ADE8}" type="presParOf" srcId="{73FE2292-EC02-48B6-B07D-149F412FB314}" destId="{0B3C3F3E-DE54-4DE4-B7B7-593D23E6BB93}" srcOrd="0" destOrd="0" presId="urn:microsoft.com/office/officeart/2005/8/layout/hierarchy2"/>
    <dgm:cxn modelId="{E18EC57D-D065-4F3E-960E-11ECD46581E0}" type="presParOf" srcId="{0B3C3F3E-DE54-4DE4-B7B7-593D23E6BB93}" destId="{1B4AE4F0-800C-48EE-9448-A1DA3993BEC6}" srcOrd="0" destOrd="0" presId="urn:microsoft.com/office/officeart/2005/8/layout/hierarchy2"/>
    <dgm:cxn modelId="{67FD523A-614E-497F-BC95-8984BEE3815E}" type="presParOf" srcId="{73FE2292-EC02-48B6-B07D-149F412FB314}" destId="{58CD74AC-CF9E-4070-824F-E430AD0C57DB}" srcOrd="1" destOrd="0" presId="urn:microsoft.com/office/officeart/2005/8/layout/hierarchy2"/>
    <dgm:cxn modelId="{CC0EBEF7-29D9-47F6-86B5-33EB6766935E}" type="presParOf" srcId="{58CD74AC-CF9E-4070-824F-E430AD0C57DB}" destId="{216DE566-BF62-482A-AAD2-F936738C6C7F}" srcOrd="0" destOrd="0" presId="urn:microsoft.com/office/officeart/2005/8/layout/hierarchy2"/>
    <dgm:cxn modelId="{9D3F8461-37A0-49CB-9E6B-B6A0557498F1}" type="presParOf" srcId="{58CD74AC-CF9E-4070-824F-E430AD0C57DB}" destId="{AB734113-9E00-4E66-919F-43BB29BB2582}" srcOrd="1" destOrd="0" presId="urn:microsoft.com/office/officeart/2005/8/layout/hierarchy2"/>
    <dgm:cxn modelId="{5E6A492F-E843-4A2E-BD1C-E30925AD27DC}" type="presParOf" srcId="{73FE2292-EC02-48B6-B07D-149F412FB314}" destId="{39E08125-0563-437A-B027-D90471D1B7EF}" srcOrd="2" destOrd="0" presId="urn:microsoft.com/office/officeart/2005/8/layout/hierarchy2"/>
    <dgm:cxn modelId="{4FAEC18C-5761-4C72-80F9-1B867EFDF12E}" type="presParOf" srcId="{39E08125-0563-437A-B027-D90471D1B7EF}" destId="{D6BD9C13-0759-4673-9FC3-49ACE4A56938}" srcOrd="0" destOrd="0" presId="urn:microsoft.com/office/officeart/2005/8/layout/hierarchy2"/>
    <dgm:cxn modelId="{CB9257F7-C19D-4D26-AC7B-770F169D63D8}" type="presParOf" srcId="{73FE2292-EC02-48B6-B07D-149F412FB314}" destId="{B2B6F974-BAE3-4F53-A5B0-43B533BBD101}" srcOrd="3" destOrd="0" presId="urn:microsoft.com/office/officeart/2005/8/layout/hierarchy2"/>
    <dgm:cxn modelId="{5E114ACB-7D05-4861-BBF0-268173D43CAD}" type="presParOf" srcId="{B2B6F974-BAE3-4F53-A5B0-43B533BBD101}" destId="{FC576EC1-4185-4362-8B6C-323A6ECEE1EF}" srcOrd="0" destOrd="0" presId="urn:microsoft.com/office/officeart/2005/8/layout/hierarchy2"/>
    <dgm:cxn modelId="{51159291-67BF-47B5-BEC9-A76B626D6162}" type="presParOf" srcId="{B2B6F974-BAE3-4F53-A5B0-43B533BBD101}" destId="{A9D5F0F0-0B6B-4246-9A44-F7C925E182E2}" srcOrd="1" destOrd="0" presId="urn:microsoft.com/office/officeart/2005/8/layout/hierarchy2"/>
    <dgm:cxn modelId="{D305BE48-713B-4A88-9E63-1E3F5B08A9F4}" type="presParOf" srcId="{73FE2292-EC02-48B6-B07D-149F412FB314}" destId="{A33BA5A1-8C5C-46A7-875B-720A343381EB}" srcOrd="4" destOrd="0" presId="urn:microsoft.com/office/officeart/2005/8/layout/hierarchy2"/>
    <dgm:cxn modelId="{13969FF5-D820-4FE3-AF33-E74ABEA7D989}" type="presParOf" srcId="{A33BA5A1-8C5C-46A7-875B-720A343381EB}" destId="{E401C321-8A7F-470A-A35E-355CDE1BF485}" srcOrd="0" destOrd="0" presId="urn:microsoft.com/office/officeart/2005/8/layout/hierarchy2"/>
    <dgm:cxn modelId="{308E80A9-09C8-4116-9AB4-E86F41062102}" type="presParOf" srcId="{73FE2292-EC02-48B6-B07D-149F412FB314}" destId="{4447045A-AB5A-48B9-ADC4-C132AD69DFAA}" srcOrd="5" destOrd="0" presId="urn:microsoft.com/office/officeart/2005/8/layout/hierarchy2"/>
    <dgm:cxn modelId="{A5A40E56-51A3-4579-A058-F57B1D9E097C}" type="presParOf" srcId="{4447045A-AB5A-48B9-ADC4-C132AD69DFAA}" destId="{0F299095-7CD4-44B1-A842-0A3B0D1524A2}" srcOrd="0" destOrd="0" presId="urn:microsoft.com/office/officeart/2005/8/layout/hierarchy2"/>
    <dgm:cxn modelId="{3F5C2C2C-5783-4790-9F67-4BA08D6CB5FE}" type="presParOf" srcId="{4447045A-AB5A-48B9-ADC4-C132AD69DFAA}" destId="{B01A0778-9DDB-4D4B-A1CF-84EB3DE1A00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96B24-4C15-4D4B-937F-E0D075EF4D6B}">
      <dsp:nvSpPr>
        <dsp:cNvPr id="0" name=""/>
        <dsp:cNvSpPr/>
      </dsp:nvSpPr>
      <dsp:spPr>
        <a:xfrm>
          <a:off x="9532765"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e-IL" sz="1600" kern="1200" dirty="0"/>
            <a:t>1</a:t>
          </a:r>
          <a:endParaRPr lang="en-US" sz="1600" kern="1200" dirty="0"/>
        </a:p>
      </dsp:txBody>
      <dsp:txXfrm>
        <a:off x="9545203" y="403642"/>
        <a:ext cx="498794" cy="399787"/>
      </dsp:txXfrm>
    </dsp:sp>
    <dsp:sp modelId="{3F9CE823-9186-437A-9CE9-9B503CAEEB45}">
      <dsp:nvSpPr>
        <dsp:cNvPr id="0" name=""/>
        <dsp:cNvSpPr/>
      </dsp:nvSpPr>
      <dsp:spPr>
        <a:xfrm rot="10800000">
          <a:off x="9369379"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402684" y="564574"/>
        <a:ext cx="77713" cy="77922"/>
      </dsp:txXfrm>
    </dsp:sp>
    <dsp:sp modelId="{B33C4F88-BAB6-4FD6-B393-9E3ACFCCE0BF}">
      <dsp:nvSpPr>
        <dsp:cNvPr id="0" name=""/>
        <dsp:cNvSpPr/>
      </dsp:nvSpPr>
      <dsp:spPr>
        <a:xfrm>
          <a:off x="8799626"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2</a:t>
          </a:r>
          <a:endParaRPr lang="en-US" sz="1800" kern="1200" dirty="0"/>
        </a:p>
      </dsp:txBody>
      <dsp:txXfrm>
        <a:off x="8812064" y="403642"/>
        <a:ext cx="498794" cy="399787"/>
      </dsp:txXfrm>
    </dsp:sp>
    <dsp:sp modelId="{D6E763A1-AED0-43FB-9BD8-433180A1635C}">
      <dsp:nvSpPr>
        <dsp:cNvPr id="0" name=""/>
        <dsp:cNvSpPr/>
      </dsp:nvSpPr>
      <dsp:spPr>
        <a:xfrm rot="10800000">
          <a:off x="8636241"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669546" y="564574"/>
        <a:ext cx="77713" cy="77922"/>
      </dsp:txXfrm>
    </dsp:sp>
    <dsp:sp modelId="{74AA1A5D-E205-4CF2-9DB3-A7C36A82A2B8}">
      <dsp:nvSpPr>
        <dsp:cNvPr id="0" name=""/>
        <dsp:cNvSpPr/>
      </dsp:nvSpPr>
      <dsp:spPr>
        <a:xfrm>
          <a:off x="8066488"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3</a:t>
          </a:r>
          <a:endParaRPr lang="en-US" sz="1800" kern="1200" dirty="0"/>
        </a:p>
      </dsp:txBody>
      <dsp:txXfrm>
        <a:off x="8078926" y="403642"/>
        <a:ext cx="498794" cy="399787"/>
      </dsp:txXfrm>
    </dsp:sp>
    <dsp:sp modelId="{15263908-EA1A-48FB-9B83-2C8FE9301399}">
      <dsp:nvSpPr>
        <dsp:cNvPr id="0" name=""/>
        <dsp:cNvSpPr/>
      </dsp:nvSpPr>
      <dsp:spPr>
        <a:xfrm rot="10800000">
          <a:off x="7903102"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936407" y="564574"/>
        <a:ext cx="77713" cy="77922"/>
      </dsp:txXfrm>
    </dsp:sp>
    <dsp:sp modelId="{84971CC8-CEA4-4F7F-AC69-3D507D8749D7}">
      <dsp:nvSpPr>
        <dsp:cNvPr id="0" name=""/>
        <dsp:cNvSpPr/>
      </dsp:nvSpPr>
      <dsp:spPr>
        <a:xfrm>
          <a:off x="7333349"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4</a:t>
          </a:r>
          <a:endParaRPr lang="en-US" sz="1800" kern="1200" dirty="0"/>
        </a:p>
      </dsp:txBody>
      <dsp:txXfrm>
        <a:off x="7345787" y="403642"/>
        <a:ext cx="498794" cy="399787"/>
      </dsp:txXfrm>
    </dsp:sp>
    <dsp:sp modelId="{51784101-37CB-4647-BB5F-6149C14387C0}">
      <dsp:nvSpPr>
        <dsp:cNvPr id="0" name=""/>
        <dsp:cNvSpPr/>
      </dsp:nvSpPr>
      <dsp:spPr>
        <a:xfrm rot="10800000">
          <a:off x="7169964"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203269" y="564574"/>
        <a:ext cx="77713" cy="77922"/>
      </dsp:txXfrm>
    </dsp:sp>
    <dsp:sp modelId="{CC0CD1B6-A797-41BF-8418-FA6BCD328236}">
      <dsp:nvSpPr>
        <dsp:cNvPr id="0" name=""/>
        <dsp:cNvSpPr/>
      </dsp:nvSpPr>
      <dsp:spPr>
        <a:xfrm>
          <a:off x="6600211"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5</a:t>
          </a:r>
          <a:endParaRPr lang="en-US" sz="1800" kern="1200" dirty="0"/>
        </a:p>
      </dsp:txBody>
      <dsp:txXfrm>
        <a:off x="6612649" y="403642"/>
        <a:ext cx="498794" cy="399787"/>
      </dsp:txXfrm>
    </dsp:sp>
    <dsp:sp modelId="{03DA14A6-31A4-4741-8066-3E777F43DE08}">
      <dsp:nvSpPr>
        <dsp:cNvPr id="0" name=""/>
        <dsp:cNvSpPr/>
      </dsp:nvSpPr>
      <dsp:spPr>
        <a:xfrm rot="10800000">
          <a:off x="6436825"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470130" y="564574"/>
        <a:ext cx="77713" cy="77922"/>
      </dsp:txXfrm>
    </dsp:sp>
    <dsp:sp modelId="{72A07B49-36F8-4425-8FE4-C8DB1AA92A62}">
      <dsp:nvSpPr>
        <dsp:cNvPr id="0" name=""/>
        <dsp:cNvSpPr/>
      </dsp:nvSpPr>
      <dsp:spPr>
        <a:xfrm>
          <a:off x="5867072"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6</a:t>
          </a:r>
          <a:endParaRPr lang="en-US" sz="1800" kern="1200" dirty="0"/>
        </a:p>
      </dsp:txBody>
      <dsp:txXfrm>
        <a:off x="5879510" y="403642"/>
        <a:ext cx="498794" cy="399787"/>
      </dsp:txXfrm>
    </dsp:sp>
    <dsp:sp modelId="{84A064A1-4170-44BD-BC74-5E50B5AFFDD8}">
      <dsp:nvSpPr>
        <dsp:cNvPr id="0" name=""/>
        <dsp:cNvSpPr/>
      </dsp:nvSpPr>
      <dsp:spPr>
        <a:xfrm rot="10800000">
          <a:off x="5703687"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736992" y="564574"/>
        <a:ext cx="77713" cy="77922"/>
      </dsp:txXfrm>
    </dsp:sp>
    <dsp:sp modelId="{92F3F67F-9311-4922-B650-18B61E993372}">
      <dsp:nvSpPr>
        <dsp:cNvPr id="0" name=""/>
        <dsp:cNvSpPr/>
      </dsp:nvSpPr>
      <dsp:spPr>
        <a:xfrm>
          <a:off x="5133934"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7</a:t>
          </a:r>
          <a:endParaRPr lang="en-US" sz="1800" kern="1200" dirty="0"/>
        </a:p>
      </dsp:txBody>
      <dsp:txXfrm>
        <a:off x="5146372" y="403642"/>
        <a:ext cx="498794" cy="399787"/>
      </dsp:txXfrm>
    </dsp:sp>
    <dsp:sp modelId="{2315BC8E-4AA2-4B63-AA65-E8497E9CABAE}">
      <dsp:nvSpPr>
        <dsp:cNvPr id="0" name=""/>
        <dsp:cNvSpPr/>
      </dsp:nvSpPr>
      <dsp:spPr>
        <a:xfrm rot="10800000">
          <a:off x="4970548"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003853" y="564574"/>
        <a:ext cx="77713" cy="77922"/>
      </dsp:txXfrm>
    </dsp:sp>
    <dsp:sp modelId="{A6EDA861-DF7A-41A5-A6CB-EE4D45B9BD7E}">
      <dsp:nvSpPr>
        <dsp:cNvPr id="0" name=""/>
        <dsp:cNvSpPr/>
      </dsp:nvSpPr>
      <dsp:spPr>
        <a:xfrm>
          <a:off x="4400795"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8</a:t>
          </a:r>
          <a:endParaRPr lang="en-US" sz="1800" kern="1200" dirty="0"/>
        </a:p>
      </dsp:txBody>
      <dsp:txXfrm>
        <a:off x="4413233" y="403642"/>
        <a:ext cx="498794" cy="399787"/>
      </dsp:txXfrm>
    </dsp:sp>
    <dsp:sp modelId="{3B337763-8DAC-4BB3-BBBD-6EA21835ED10}">
      <dsp:nvSpPr>
        <dsp:cNvPr id="0" name=""/>
        <dsp:cNvSpPr/>
      </dsp:nvSpPr>
      <dsp:spPr>
        <a:xfrm rot="10800000">
          <a:off x="4237410"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70715" y="564574"/>
        <a:ext cx="77713" cy="77922"/>
      </dsp:txXfrm>
    </dsp:sp>
    <dsp:sp modelId="{6D2DBA58-10FB-427A-9172-4E7A2FE503A9}">
      <dsp:nvSpPr>
        <dsp:cNvPr id="0" name=""/>
        <dsp:cNvSpPr/>
      </dsp:nvSpPr>
      <dsp:spPr>
        <a:xfrm>
          <a:off x="3667657"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9</a:t>
          </a:r>
          <a:endParaRPr lang="en-US" sz="1800" kern="1200" dirty="0"/>
        </a:p>
      </dsp:txBody>
      <dsp:txXfrm>
        <a:off x="3680095" y="403642"/>
        <a:ext cx="498794" cy="399787"/>
      </dsp:txXfrm>
    </dsp:sp>
    <dsp:sp modelId="{14E60B49-28BD-4E0D-8BD7-C3794EA24097}">
      <dsp:nvSpPr>
        <dsp:cNvPr id="0" name=""/>
        <dsp:cNvSpPr/>
      </dsp:nvSpPr>
      <dsp:spPr>
        <a:xfrm rot="10800000">
          <a:off x="3504271"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37576" y="564574"/>
        <a:ext cx="77713" cy="77922"/>
      </dsp:txXfrm>
    </dsp:sp>
    <dsp:sp modelId="{A834ABF3-A833-448C-9EC5-9C3E5CE7460B}">
      <dsp:nvSpPr>
        <dsp:cNvPr id="0" name=""/>
        <dsp:cNvSpPr/>
      </dsp:nvSpPr>
      <dsp:spPr>
        <a:xfrm>
          <a:off x="2934518"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10</a:t>
          </a:r>
          <a:endParaRPr lang="en-US" sz="1800" kern="1200" dirty="0"/>
        </a:p>
      </dsp:txBody>
      <dsp:txXfrm>
        <a:off x="2946956" y="403642"/>
        <a:ext cx="498794" cy="399787"/>
      </dsp:txXfrm>
    </dsp:sp>
    <dsp:sp modelId="{42591274-E0CA-4794-858D-FA728E6550B5}">
      <dsp:nvSpPr>
        <dsp:cNvPr id="0" name=""/>
        <dsp:cNvSpPr/>
      </dsp:nvSpPr>
      <dsp:spPr>
        <a:xfrm rot="10800000">
          <a:off x="2771133"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04438" y="564574"/>
        <a:ext cx="77713" cy="77922"/>
      </dsp:txXfrm>
    </dsp:sp>
    <dsp:sp modelId="{AFD3AA10-1677-4AD1-B92D-7F220FA52C39}">
      <dsp:nvSpPr>
        <dsp:cNvPr id="0" name=""/>
        <dsp:cNvSpPr/>
      </dsp:nvSpPr>
      <dsp:spPr>
        <a:xfrm>
          <a:off x="2201380"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11</a:t>
          </a:r>
          <a:endParaRPr lang="en-US" sz="1800" kern="1200" dirty="0"/>
        </a:p>
      </dsp:txBody>
      <dsp:txXfrm>
        <a:off x="2213818" y="403642"/>
        <a:ext cx="498794" cy="399787"/>
      </dsp:txXfrm>
    </dsp:sp>
    <dsp:sp modelId="{02549F9E-7DE5-40B6-9C54-F0010B411823}">
      <dsp:nvSpPr>
        <dsp:cNvPr id="0" name=""/>
        <dsp:cNvSpPr/>
      </dsp:nvSpPr>
      <dsp:spPr>
        <a:xfrm rot="10800000">
          <a:off x="2037994"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71299" y="564574"/>
        <a:ext cx="77713" cy="77922"/>
      </dsp:txXfrm>
    </dsp:sp>
    <dsp:sp modelId="{9707D441-6262-4CD1-9540-E1CBAD59E713}">
      <dsp:nvSpPr>
        <dsp:cNvPr id="0" name=""/>
        <dsp:cNvSpPr/>
      </dsp:nvSpPr>
      <dsp:spPr>
        <a:xfrm>
          <a:off x="1468241"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12</a:t>
          </a:r>
          <a:endParaRPr lang="en-US" sz="1800" kern="1200" dirty="0"/>
        </a:p>
      </dsp:txBody>
      <dsp:txXfrm>
        <a:off x="1480679" y="403642"/>
        <a:ext cx="498794" cy="399787"/>
      </dsp:txXfrm>
    </dsp:sp>
    <dsp:sp modelId="{7092A4C2-BF20-42B8-90CE-116866F868B2}">
      <dsp:nvSpPr>
        <dsp:cNvPr id="0" name=""/>
        <dsp:cNvSpPr/>
      </dsp:nvSpPr>
      <dsp:spPr>
        <a:xfrm rot="10800000">
          <a:off x="1304856"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38161" y="564574"/>
        <a:ext cx="77713" cy="77922"/>
      </dsp:txXfrm>
    </dsp:sp>
    <dsp:sp modelId="{0DFA0EF0-BE4C-4E1C-A3D0-8374213B7FFA}">
      <dsp:nvSpPr>
        <dsp:cNvPr id="0" name=""/>
        <dsp:cNvSpPr/>
      </dsp:nvSpPr>
      <dsp:spPr>
        <a:xfrm>
          <a:off x="735103"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13</a:t>
          </a:r>
          <a:endParaRPr lang="en-US" sz="1800" kern="1200" dirty="0"/>
        </a:p>
      </dsp:txBody>
      <dsp:txXfrm>
        <a:off x="747541" y="403642"/>
        <a:ext cx="498794" cy="399787"/>
      </dsp:txXfrm>
    </dsp:sp>
    <dsp:sp modelId="{F5174F05-1315-4534-A97B-7DA0E054CA85}">
      <dsp:nvSpPr>
        <dsp:cNvPr id="0" name=""/>
        <dsp:cNvSpPr/>
      </dsp:nvSpPr>
      <dsp:spPr>
        <a:xfrm rot="10800000">
          <a:off x="571717" y="538600"/>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05022" y="564574"/>
        <a:ext cx="77713" cy="77922"/>
      </dsp:txXfrm>
    </dsp:sp>
    <dsp:sp modelId="{FFD0A568-CD44-4DEE-878D-9373E8A137F6}">
      <dsp:nvSpPr>
        <dsp:cNvPr id="0" name=""/>
        <dsp:cNvSpPr/>
      </dsp:nvSpPr>
      <dsp:spPr>
        <a:xfrm>
          <a:off x="1964" y="391204"/>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14</a:t>
          </a:r>
          <a:endParaRPr lang="en-US" sz="1800" kern="1200" dirty="0"/>
        </a:p>
      </dsp:txBody>
      <dsp:txXfrm>
        <a:off x="14402" y="403642"/>
        <a:ext cx="498794" cy="399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96B24-4C15-4D4B-937F-E0D075EF4D6B}">
      <dsp:nvSpPr>
        <dsp:cNvPr id="0" name=""/>
        <dsp:cNvSpPr/>
      </dsp:nvSpPr>
      <dsp:spPr>
        <a:xfrm>
          <a:off x="9532765" y="393226"/>
          <a:ext cx="523670" cy="4246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e-IL" sz="1600" kern="1200" dirty="0"/>
            <a:t>1</a:t>
          </a:r>
          <a:endParaRPr lang="en-US" sz="1600" kern="1200" dirty="0"/>
        </a:p>
      </dsp:txBody>
      <dsp:txXfrm>
        <a:off x="9545203" y="405664"/>
        <a:ext cx="498794" cy="399787"/>
      </dsp:txXfrm>
    </dsp:sp>
    <dsp:sp modelId="{3F9CE823-9186-437A-9CE9-9B503CAEEB45}">
      <dsp:nvSpPr>
        <dsp:cNvPr id="0" name=""/>
        <dsp:cNvSpPr/>
      </dsp:nvSpPr>
      <dsp:spPr>
        <a:xfrm rot="10800000">
          <a:off x="9369379"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402684" y="566597"/>
        <a:ext cx="77713" cy="77922"/>
      </dsp:txXfrm>
    </dsp:sp>
    <dsp:sp modelId="{B33C4F88-BAB6-4FD6-B393-9E3ACFCCE0BF}">
      <dsp:nvSpPr>
        <dsp:cNvPr id="0" name=""/>
        <dsp:cNvSpPr/>
      </dsp:nvSpPr>
      <dsp:spPr>
        <a:xfrm>
          <a:off x="8799626"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2</a:t>
          </a:r>
          <a:endParaRPr lang="en-US" sz="1800" kern="1200" dirty="0"/>
        </a:p>
      </dsp:txBody>
      <dsp:txXfrm>
        <a:off x="8812064" y="405664"/>
        <a:ext cx="498794" cy="399787"/>
      </dsp:txXfrm>
    </dsp:sp>
    <dsp:sp modelId="{D6E763A1-AED0-43FB-9BD8-433180A1635C}">
      <dsp:nvSpPr>
        <dsp:cNvPr id="0" name=""/>
        <dsp:cNvSpPr/>
      </dsp:nvSpPr>
      <dsp:spPr>
        <a:xfrm rot="10800000">
          <a:off x="8636241"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669546" y="566597"/>
        <a:ext cx="77713" cy="77922"/>
      </dsp:txXfrm>
    </dsp:sp>
    <dsp:sp modelId="{74AA1A5D-E205-4CF2-9DB3-A7C36A82A2B8}">
      <dsp:nvSpPr>
        <dsp:cNvPr id="0" name=""/>
        <dsp:cNvSpPr/>
      </dsp:nvSpPr>
      <dsp:spPr>
        <a:xfrm>
          <a:off x="8066488" y="393226"/>
          <a:ext cx="523670" cy="4246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3</a:t>
          </a:r>
          <a:endParaRPr lang="en-US" sz="1800" kern="1200" dirty="0"/>
        </a:p>
      </dsp:txBody>
      <dsp:txXfrm>
        <a:off x="8078926" y="405664"/>
        <a:ext cx="498794" cy="399787"/>
      </dsp:txXfrm>
    </dsp:sp>
    <dsp:sp modelId="{15263908-EA1A-48FB-9B83-2C8FE9301399}">
      <dsp:nvSpPr>
        <dsp:cNvPr id="0" name=""/>
        <dsp:cNvSpPr/>
      </dsp:nvSpPr>
      <dsp:spPr>
        <a:xfrm rot="10800000">
          <a:off x="7903102"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936407" y="566597"/>
        <a:ext cx="77713" cy="77922"/>
      </dsp:txXfrm>
    </dsp:sp>
    <dsp:sp modelId="{84971CC8-CEA4-4F7F-AC69-3D507D8749D7}">
      <dsp:nvSpPr>
        <dsp:cNvPr id="0" name=""/>
        <dsp:cNvSpPr/>
      </dsp:nvSpPr>
      <dsp:spPr>
        <a:xfrm>
          <a:off x="7333349"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4</a:t>
          </a:r>
          <a:endParaRPr lang="en-US" sz="1800" kern="1200" dirty="0"/>
        </a:p>
      </dsp:txBody>
      <dsp:txXfrm>
        <a:off x="7345787" y="405664"/>
        <a:ext cx="498794" cy="399787"/>
      </dsp:txXfrm>
    </dsp:sp>
    <dsp:sp modelId="{51784101-37CB-4647-BB5F-6149C14387C0}">
      <dsp:nvSpPr>
        <dsp:cNvPr id="0" name=""/>
        <dsp:cNvSpPr/>
      </dsp:nvSpPr>
      <dsp:spPr>
        <a:xfrm rot="10800000">
          <a:off x="7169964"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203269" y="566597"/>
        <a:ext cx="77713" cy="77922"/>
      </dsp:txXfrm>
    </dsp:sp>
    <dsp:sp modelId="{CC0CD1B6-A797-41BF-8418-FA6BCD328236}">
      <dsp:nvSpPr>
        <dsp:cNvPr id="0" name=""/>
        <dsp:cNvSpPr/>
      </dsp:nvSpPr>
      <dsp:spPr>
        <a:xfrm>
          <a:off x="6600211" y="393226"/>
          <a:ext cx="523670" cy="4246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5</a:t>
          </a:r>
          <a:endParaRPr lang="en-US" sz="1800" kern="1200" dirty="0"/>
        </a:p>
      </dsp:txBody>
      <dsp:txXfrm>
        <a:off x="6612649" y="405664"/>
        <a:ext cx="498794" cy="399787"/>
      </dsp:txXfrm>
    </dsp:sp>
    <dsp:sp modelId="{03DA14A6-31A4-4741-8066-3E777F43DE08}">
      <dsp:nvSpPr>
        <dsp:cNvPr id="0" name=""/>
        <dsp:cNvSpPr/>
      </dsp:nvSpPr>
      <dsp:spPr>
        <a:xfrm rot="10800000">
          <a:off x="6436825"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470130" y="566597"/>
        <a:ext cx="77713" cy="77922"/>
      </dsp:txXfrm>
    </dsp:sp>
    <dsp:sp modelId="{72A07B49-36F8-4425-8FE4-C8DB1AA92A62}">
      <dsp:nvSpPr>
        <dsp:cNvPr id="0" name=""/>
        <dsp:cNvSpPr/>
      </dsp:nvSpPr>
      <dsp:spPr>
        <a:xfrm>
          <a:off x="5867072"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6</a:t>
          </a:r>
          <a:endParaRPr lang="en-US" sz="1800" kern="1200" dirty="0"/>
        </a:p>
      </dsp:txBody>
      <dsp:txXfrm>
        <a:off x="5879510" y="405664"/>
        <a:ext cx="498794" cy="399787"/>
      </dsp:txXfrm>
    </dsp:sp>
    <dsp:sp modelId="{84A064A1-4170-44BD-BC74-5E50B5AFFDD8}">
      <dsp:nvSpPr>
        <dsp:cNvPr id="0" name=""/>
        <dsp:cNvSpPr/>
      </dsp:nvSpPr>
      <dsp:spPr>
        <a:xfrm rot="10800000">
          <a:off x="5703687"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736992" y="566597"/>
        <a:ext cx="77713" cy="77922"/>
      </dsp:txXfrm>
    </dsp:sp>
    <dsp:sp modelId="{92F3F67F-9311-4922-B650-18B61E993372}">
      <dsp:nvSpPr>
        <dsp:cNvPr id="0" name=""/>
        <dsp:cNvSpPr/>
      </dsp:nvSpPr>
      <dsp:spPr>
        <a:xfrm>
          <a:off x="5133934" y="393226"/>
          <a:ext cx="523670" cy="4246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7</a:t>
          </a:r>
          <a:endParaRPr lang="en-US" sz="1800" kern="1200" dirty="0"/>
        </a:p>
      </dsp:txBody>
      <dsp:txXfrm>
        <a:off x="5146372" y="405664"/>
        <a:ext cx="498794" cy="399787"/>
      </dsp:txXfrm>
    </dsp:sp>
    <dsp:sp modelId="{2315BC8E-4AA2-4B63-AA65-E8497E9CABAE}">
      <dsp:nvSpPr>
        <dsp:cNvPr id="0" name=""/>
        <dsp:cNvSpPr/>
      </dsp:nvSpPr>
      <dsp:spPr>
        <a:xfrm rot="10800000">
          <a:off x="4970548"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003853" y="566597"/>
        <a:ext cx="77713" cy="77922"/>
      </dsp:txXfrm>
    </dsp:sp>
    <dsp:sp modelId="{A6EDA861-DF7A-41A5-A6CB-EE4D45B9BD7E}">
      <dsp:nvSpPr>
        <dsp:cNvPr id="0" name=""/>
        <dsp:cNvSpPr/>
      </dsp:nvSpPr>
      <dsp:spPr>
        <a:xfrm>
          <a:off x="4400795"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8</a:t>
          </a:r>
          <a:endParaRPr lang="en-US" sz="1800" kern="1200" dirty="0"/>
        </a:p>
      </dsp:txBody>
      <dsp:txXfrm>
        <a:off x="4413233" y="405664"/>
        <a:ext cx="498794" cy="399787"/>
      </dsp:txXfrm>
    </dsp:sp>
    <dsp:sp modelId="{3B337763-8DAC-4BB3-BBBD-6EA21835ED10}">
      <dsp:nvSpPr>
        <dsp:cNvPr id="0" name=""/>
        <dsp:cNvSpPr/>
      </dsp:nvSpPr>
      <dsp:spPr>
        <a:xfrm rot="10800000">
          <a:off x="4237410"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70715" y="566597"/>
        <a:ext cx="77713" cy="77922"/>
      </dsp:txXfrm>
    </dsp:sp>
    <dsp:sp modelId="{6D2DBA58-10FB-427A-9172-4E7A2FE503A9}">
      <dsp:nvSpPr>
        <dsp:cNvPr id="0" name=""/>
        <dsp:cNvSpPr/>
      </dsp:nvSpPr>
      <dsp:spPr>
        <a:xfrm>
          <a:off x="3667657" y="393226"/>
          <a:ext cx="523670" cy="4246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9</a:t>
          </a:r>
          <a:endParaRPr lang="en-US" sz="1800" kern="1200" dirty="0"/>
        </a:p>
      </dsp:txBody>
      <dsp:txXfrm>
        <a:off x="3680095" y="405664"/>
        <a:ext cx="498794" cy="399787"/>
      </dsp:txXfrm>
    </dsp:sp>
    <dsp:sp modelId="{14E60B49-28BD-4E0D-8BD7-C3794EA24097}">
      <dsp:nvSpPr>
        <dsp:cNvPr id="0" name=""/>
        <dsp:cNvSpPr/>
      </dsp:nvSpPr>
      <dsp:spPr>
        <a:xfrm rot="10800000">
          <a:off x="3504271"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37576" y="566597"/>
        <a:ext cx="77713" cy="77922"/>
      </dsp:txXfrm>
    </dsp:sp>
    <dsp:sp modelId="{A834ABF3-A833-448C-9EC5-9C3E5CE7460B}">
      <dsp:nvSpPr>
        <dsp:cNvPr id="0" name=""/>
        <dsp:cNvSpPr/>
      </dsp:nvSpPr>
      <dsp:spPr>
        <a:xfrm>
          <a:off x="2934518"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10</a:t>
          </a:r>
          <a:endParaRPr lang="en-US" sz="1800" kern="1200" dirty="0"/>
        </a:p>
      </dsp:txBody>
      <dsp:txXfrm>
        <a:off x="2946956" y="405664"/>
        <a:ext cx="498794" cy="399787"/>
      </dsp:txXfrm>
    </dsp:sp>
    <dsp:sp modelId="{42591274-E0CA-4794-858D-FA728E6550B5}">
      <dsp:nvSpPr>
        <dsp:cNvPr id="0" name=""/>
        <dsp:cNvSpPr/>
      </dsp:nvSpPr>
      <dsp:spPr>
        <a:xfrm rot="10800000">
          <a:off x="2771133"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04438" y="566597"/>
        <a:ext cx="77713" cy="77922"/>
      </dsp:txXfrm>
    </dsp:sp>
    <dsp:sp modelId="{AFD3AA10-1677-4AD1-B92D-7F220FA52C39}">
      <dsp:nvSpPr>
        <dsp:cNvPr id="0" name=""/>
        <dsp:cNvSpPr/>
      </dsp:nvSpPr>
      <dsp:spPr>
        <a:xfrm>
          <a:off x="2201380" y="393226"/>
          <a:ext cx="523670" cy="4246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11</a:t>
          </a:r>
          <a:endParaRPr lang="en-US" sz="1800" kern="1200" dirty="0"/>
        </a:p>
      </dsp:txBody>
      <dsp:txXfrm>
        <a:off x="2213818" y="405664"/>
        <a:ext cx="498794" cy="399787"/>
      </dsp:txXfrm>
    </dsp:sp>
    <dsp:sp modelId="{02549F9E-7DE5-40B6-9C54-F0010B411823}">
      <dsp:nvSpPr>
        <dsp:cNvPr id="0" name=""/>
        <dsp:cNvSpPr/>
      </dsp:nvSpPr>
      <dsp:spPr>
        <a:xfrm rot="10800000">
          <a:off x="2037994"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71299" y="566597"/>
        <a:ext cx="77713" cy="77922"/>
      </dsp:txXfrm>
    </dsp:sp>
    <dsp:sp modelId="{9707D441-6262-4CD1-9540-E1CBAD59E713}">
      <dsp:nvSpPr>
        <dsp:cNvPr id="0" name=""/>
        <dsp:cNvSpPr/>
      </dsp:nvSpPr>
      <dsp:spPr>
        <a:xfrm>
          <a:off x="1468241"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12</a:t>
          </a:r>
          <a:endParaRPr lang="en-US" sz="1800" kern="1200" dirty="0"/>
        </a:p>
      </dsp:txBody>
      <dsp:txXfrm>
        <a:off x="1480679" y="405664"/>
        <a:ext cx="498794" cy="399787"/>
      </dsp:txXfrm>
    </dsp:sp>
    <dsp:sp modelId="{7092A4C2-BF20-42B8-90CE-116866F868B2}">
      <dsp:nvSpPr>
        <dsp:cNvPr id="0" name=""/>
        <dsp:cNvSpPr/>
      </dsp:nvSpPr>
      <dsp:spPr>
        <a:xfrm rot="10800000">
          <a:off x="1304856"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38161" y="566597"/>
        <a:ext cx="77713" cy="77922"/>
      </dsp:txXfrm>
    </dsp:sp>
    <dsp:sp modelId="{0DFA0EF0-BE4C-4E1C-A3D0-8374213B7FFA}">
      <dsp:nvSpPr>
        <dsp:cNvPr id="0" name=""/>
        <dsp:cNvSpPr/>
      </dsp:nvSpPr>
      <dsp:spPr>
        <a:xfrm>
          <a:off x="735103" y="393226"/>
          <a:ext cx="523670" cy="4246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13</a:t>
          </a:r>
          <a:endParaRPr lang="en-US" sz="1800" kern="1200" dirty="0"/>
        </a:p>
      </dsp:txBody>
      <dsp:txXfrm>
        <a:off x="747541" y="405664"/>
        <a:ext cx="498794" cy="399787"/>
      </dsp:txXfrm>
    </dsp:sp>
    <dsp:sp modelId="{F5174F05-1315-4534-A97B-7DA0E054CA85}">
      <dsp:nvSpPr>
        <dsp:cNvPr id="0" name=""/>
        <dsp:cNvSpPr/>
      </dsp:nvSpPr>
      <dsp:spPr>
        <a:xfrm rot="10800000">
          <a:off x="571717"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05022" y="566597"/>
        <a:ext cx="77713" cy="77922"/>
      </dsp:txXfrm>
    </dsp:sp>
    <dsp:sp modelId="{FFD0A568-CD44-4DEE-878D-9373E8A137F6}">
      <dsp:nvSpPr>
        <dsp:cNvPr id="0" name=""/>
        <dsp:cNvSpPr/>
      </dsp:nvSpPr>
      <dsp:spPr>
        <a:xfrm>
          <a:off x="1964"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14</a:t>
          </a:r>
          <a:endParaRPr lang="en-US" sz="1800" kern="1200" dirty="0"/>
        </a:p>
      </dsp:txBody>
      <dsp:txXfrm>
        <a:off x="14402" y="405664"/>
        <a:ext cx="498794" cy="399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96B24-4C15-4D4B-937F-E0D075EF4D6B}">
      <dsp:nvSpPr>
        <dsp:cNvPr id="0" name=""/>
        <dsp:cNvSpPr/>
      </dsp:nvSpPr>
      <dsp:spPr>
        <a:xfrm>
          <a:off x="9532765"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e-IL" sz="1600" kern="1200" dirty="0"/>
            <a:t>1</a:t>
          </a:r>
          <a:endParaRPr lang="en-US" sz="1600" kern="1200" dirty="0"/>
        </a:p>
      </dsp:txBody>
      <dsp:txXfrm>
        <a:off x="9545203" y="405664"/>
        <a:ext cx="498794" cy="399787"/>
      </dsp:txXfrm>
    </dsp:sp>
    <dsp:sp modelId="{3F9CE823-9186-437A-9CE9-9B503CAEEB45}">
      <dsp:nvSpPr>
        <dsp:cNvPr id="0" name=""/>
        <dsp:cNvSpPr/>
      </dsp:nvSpPr>
      <dsp:spPr>
        <a:xfrm rot="10800000">
          <a:off x="9369379"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402684" y="566597"/>
        <a:ext cx="77713" cy="77922"/>
      </dsp:txXfrm>
    </dsp:sp>
    <dsp:sp modelId="{B33C4F88-BAB6-4FD6-B393-9E3ACFCCE0BF}">
      <dsp:nvSpPr>
        <dsp:cNvPr id="0" name=""/>
        <dsp:cNvSpPr/>
      </dsp:nvSpPr>
      <dsp:spPr>
        <a:xfrm>
          <a:off x="8799626"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2</a:t>
          </a:r>
          <a:endParaRPr lang="en-US" sz="1800" kern="1200" dirty="0"/>
        </a:p>
      </dsp:txBody>
      <dsp:txXfrm>
        <a:off x="8812064" y="405664"/>
        <a:ext cx="498794" cy="399787"/>
      </dsp:txXfrm>
    </dsp:sp>
    <dsp:sp modelId="{D6E763A1-AED0-43FB-9BD8-433180A1635C}">
      <dsp:nvSpPr>
        <dsp:cNvPr id="0" name=""/>
        <dsp:cNvSpPr/>
      </dsp:nvSpPr>
      <dsp:spPr>
        <a:xfrm rot="10800000">
          <a:off x="8636241"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669546" y="566597"/>
        <a:ext cx="77713" cy="77922"/>
      </dsp:txXfrm>
    </dsp:sp>
    <dsp:sp modelId="{74AA1A5D-E205-4CF2-9DB3-A7C36A82A2B8}">
      <dsp:nvSpPr>
        <dsp:cNvPr id="0" name=""/>
        <dsp:cNvSpPr/>
      </dsp:nvSpPr>
      <dsp:spPr>
        <a:xfrm>
          <a:off x="8066488"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3</a:t>
          </a:r>
          <a:endParaRPr lang="en-US" sz="1800" kern="1200" dirty="0"/>
        </a:p>
      </dsp:txBody>
      <dsp:txXfrm>
        <a:off x="8078926" y="405664"/>
        <a:ext cx="498794" cy="399787"/>
      </dsp:txXfrm>
    </dsp:sp>
    <dsp:sp modelId="{15263908-EA1A-48FB-9B83-2C8FE9301399}">
      <dsp:nvSpPr>
        <dsp:cNvPr id="0" name=""/>
        <dsp:cNvSpPr/>
      </dsp:nvSpPr>
      <dsp:spPr>
        <a:xfrm rot="10800000">
          <a:off x="7903102"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936407" y="566597"/>
        <a:ext cx="77713" cy="77922"/>
      </dsp:txXfrm>
    </dsp:sp>
    <dsp:sp modelId="{84971CC8-CEA4-4F7F-AC69-3D507D8749D7}">
      <dsp:nvSpPr>
        <dsp:cNvPr id="0" name=""/>
        <dsp:cNvSpPr/>
      </dsp:nvSpPr>
      <dsp:spPr>
        <a:xfrm>
          <a:off x="7333349"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4</a:t>
          </a:r>
          <a:endParaRPr lang="en-US" sz="1800" kern="1200" dirty="0"/>
        </a:p>
      </dsp:txBody>
      <dsp:txXfrm>
        <a:off x="7345787" y="405664"/>
        <a:ext cx="498794" cy="399787"/>
      </dsp:txXfrm>
    </dsp:sp>
    <dsp:sp modelId="{51784101-37CB-4647-BB5F-6149C14387C0}">
      <dsp:nvSpPr>
        <dsp:cNvPr id="0" name=""/>
        <dsp:cNvSpPr/>
      </dsp:nvSpPr>
      <dsp:spPr>
        <a:xfrm rot="10800000">
          <a:off x="7169964"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203269" y="566597"/>
        <a:ext cx="77713" cy="77922"/>
      </dsp:txXfrm>
    </dsp:sp>
    <dsp:sp modelId="{CC0CD1B6-A797-41BF-8418-FA6BCD328236}">
      <dsp:nvSpPr>
        <dsp:cNvPr id="0" name=""/>
        <dsp:cNvSpPr/>
      </dsp:nvSpPr>
      <dsp:spPr>
        <a:xfrm>
          <a:off x="6600211"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5</a:t>
          </a:r>
          <a:endParaRPr lang="en-US" sz="1800" kern="1200" dirty="0"/>
        </a:p>
      </dsp:txBody>
      <dsp:txXfrm>
        <a:off x="6612649" y="405664"/>
        <a:ext cx="498794" cy="399787"/>
      </dsp:txXfrm>
    </dsp:sp>
    <dsp:sp modelId="{03DA14A6-31A4-4741-8066-3E777F43DE08}">
      <dsp:nvSpPr>
        <dsp:cNvPr id="0" name=""/>
        <dsp:cNvSpPr/>
      </dsp:nvSpPr>
      <dsp:spPr>
        <a:xfrm rot="10800000">
          <a:off x="6436825"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470130" y="566597"/>
        <a:ext cx="77713" cy="77922"/>
      </dsp:txXfrm>
    </dsp:sp>
    <dsp:sp modelId="{72A07B49-36F8-4425-8FE4-C8DB1AA92A62}">
      <dsp:nvSpPr>
        <dsp:cNvPr id="0" name=""/>
        <dsp:cNvSpPr/>
      </dsp:nvSpPr>
      <dsp:spPr>
        <a:xfrm>
          <a:off x="5867072"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6</a:t>
          </a:r>
          <a:endParaRPr lang="en-US" sz="1800" kern="1200" dirty="0"/>
        </a:p>
      </dsp:txBody>
      <dsp:txXfrm>
        <a:off x="5879510" y="405664"/>
        <a:ext cx="498794" cy="399787"/>
      </dsp:txXfrm>
    </dsp:sp>
    <dsp:sp modelId="{84A064A1-4170-44BD-BC74-5E50B5AFFDD8}">
      <dsp:nvSpPr>
        <dsp:cNvPr id="0" name=""/>
        <dsp:cNvSpPr/>
      </dsp:nvSpPr>
      <dsp:spPr>
        <a:xfrm rot="10800000">
          <a:off x="5703687"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736992" y="566597"/>
        <a:ext cx="77713" cy="77922"/>
      </dsp:txXfrm>
    </dsp:sp>
    <dsp:sp modelId="{92F3F67F-9311-4922-B650-18B61E993372}">
      <dsp:nvSpPr>
        <dsp:cNvPr id="0" name=""/>
        <dsp:cNvSpPr/>
      </dsp:nvSpPr>
      <dsp:spPr>
        <a:xfrm>
          <a:off x="5133934"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7</a:t>
          </a:r>
          <a:endParaRPr lang="en-US" sz="1800" kern="1200" dirty="0"/>
        </a:p>
      </dsp:txBody>
      <dsp:txXfrm>
        <a:off x="5146372" y="405664"/>
        <a:ext cx="498794" cy="399787"/>
      </dsp:txXfrm>
    </dsp:sp>
    <dsp:sp modelId="{2315BC8E-4AA2-4B63-AA65-E8497E9CABAE}">
      <dsp:nvSpPr>
        <dsp:cNvPr id="0" name=""/>
        <dsp:cNvSpPr/>
      </dsp:nvSpPr>
      <dsp:spPr>
        <a:xfrm rot="10800000">
          <a:off x="4970548"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003853" y="566597"/>
        <a:ext cx="77713" cy="77922"/>
      </dsp:txXfrm>
    </dsp:sp>
    <dsp:sp modelId="{A6EDA861-DF7A-41A5-A6CB-EE4D45B9BD7E}">
      <dsp:nvSpPr>
        <dsp:cNvPr id="0" name=""/>
        <dsp:cNvSpPr/>
      </dsp:nvSpPr>
      <dsp:spPr>
        <a:xfrm>
          <a:off x="4400795"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8</a:t>
          </a:r>
          <a:endParaRPr lang="en-US" sz="1800" kern="1200" dirty="0"/>
        </a:p>
      </dsp:txBody>
      <dsp:txXfrm>
        <a:off x="4413233" y="405664"/>
        <a:ext cx="498794" cy="399787"/>
      </dsp:txXfrm>
    </dsp:sp>
    <dsp:sp modelId="{3B337763-8DAC-4BB3-BBBD-6EA21835ED10}">
      <dsp:nvSpPr>
        <dsp:cNvPr id="0" name=""/>
        <dsp:cNvSpPr/>
      </dsp:nvSpPr>
      <dsp:spPr>
        <a:xfrm rot="10800000">
          <a:off x="4237410"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70715" y="566597"/>
        <a:ext cx="77713" cy="77922"/>
      </dsp:txXfrm>
    </dsp:sp>
    <dsp:sp modelId="{6D2DBA58-10FB-427A-9172-4E7A2FE503A9}">
      <dsp:nvSpPr>
        <dsp:cNvPr id="0" name=""/>
        <dsp:cNvSpPr/>
      </dsp:nvSpPr>
      <dsp:spPr>
        <a:xfrm>
          <a:off x="3667657"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9</a:t>
          </a:r>
          <a:endParaRPr lang="en-US" sz="1800" kern="1200" dirty="0"/>
        </a:p>
      </dsp:txBody>
      <dsp:txXfrm>
        <a:off x="3680095" y="405664"/>
        <a:ext cx="498794" cy="399787"/>
      </dsp:txXfrm>
    </dsp:sp>
    <dsp:sp modelId="{14E60B49-28BD-4E0D-8BD7-C3794EA24097}">
      <dsp:nvSpPr>
        <dsp:cNvPr id="0" name=""/>
        <dsp:cNvSpPr/>
      </dsp:nvSpPr>
      <dsp:spPr>
        <a:xfrm rot="10800000">
          <a:off x="3504271"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37576" y="566597"/>
        <a:ext cx="77713" cy="77922"/>
      </dsp:txXfrm>
    </dsp:sp>
    <dsp:sp modelId="{A834ABF3-A833-448C-9EC5-9C3E5CE7460B}">
      <dsp:nvSpPr>
        <dsp:cNvPr id="0" name=""/>
        <dsp:cNvSpPr/>
      </dsp:nvSpPr>
      <dsp:spPr>
        <a:xfrm>
          <a:off x="2934518"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10</a:t>
          </a:r>
          <a:endParaRPr lang="en-US" sz="1800" kern="1200" dirty="0"/>
        </a:p>
      </dsp:txBody>
      <dsp:txXfrm>
        <a:off x="2946956" y="405664"/>
        <a:ext cx="498794" cy="399787"/>
      </dsp:txXfrm>
    </dsp:sp>
    <dsp:sp modelId="{42591274-E0CA-4794-858D-FA728E6550B5}">
      <dsp:nvSpPr>
        <dsp:cNvPr id="0" name=""/>
        <dsp:cNvSpPr/>
      </dsp:nvSpPr>
      <dsp:spPr>
        <a:xfrm rot="10800000">
          <a:off x="2771133"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04438" y="566597"/>
        <a:ext cx="77713" cy="77922"/>
      </dsp:txXfrm>
    </dsp:sp>
    <dsp:sp modelId="{AFD3AA10-1677-4AD1-B92D-7F220FA52C39}">
      <dsp:nvSpPr>
        <dsp:cNvPr id="0" name=""/>
        <dsp:cNvSpPr/>
      </dsp:nvSpPr>
      <dsp:spPr>
        <a:xfrm>
          <a:off x="2201380"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11</a:t>
          </a:r>
          <a:endParaRPr lang="en-US" sz="1800" kern="1200" dirty="0"/>
        </a:p>
      </dsp:txBody>
      <dsp:txXfrm>
        <a:off x="2213818" y="405664"/>
        <a:ext cx="498794" cy="399787"/>
      </dsp:txXfrm>
    </dsp:sp>
    <dsp:sp modelId="{02549F9E-7DE5-40B6-9C54-F0010B411823}">
      <dsp:nvSpPr>
        <dsp:cNvPr id="0" name=""/>
        <dsp:cNvSpPr/>
      </dsp:nvSpPr>
      <dsp:spPr>
        <a:xfrm rot="10800000">
          <a:off x="2037994"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71299" y="566597"/>
        <a:ext cx="77713" cy="77922"/>
      </dsp:txXfrm>
    </dsp:sp>
    <dsp:sp modelId="{9707D441-6262-4CD1-9540-E1CBAD59E713}">
      <dsp:nvSpPr>
        <dsp:cNvPr id="0" name=""/>
        <dsp:cNvSpPr/>
      </dsp:nvSpPr>
      <dsp:spPr>
        <a:xfrm>
          <a:off x="1468241"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12</a:t>
          </a:r>
          <a:endParaRPr lang="en-US" sz="1800" kern="1200" dirty="0"/>
        </a:p>
      </dsp:txBody>
      <dsp:txXfrm>
        <a:off x="1480679" y="405664"/>
        <a:ext cx="498794" cy="399787"/>
      </dsp:txXfrm>
    </dsp:sp>
    <dsp:sp modelId="{7092A4C2-BF20-42B8-90CE-116866F868B2}">
      <dsp:nvSpPr>
        <dsp:cNvPr id="0" name=""/>
        <dsp:cNvSpPr/>
      </dsp:nvSpPr>
      <dsp:spPr>
        <a:xfrm rot="10800000">
          <a:off x="1304856"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38161" y="566597"/>
        <a:ext cx="77713" cy="77922"/>
      </dsp:txXfrm>
    </dsp:sp>
    <dsp:sp modelId="{0DFA0EF0-BE4C-4E1C-A3D0-8374213B7FFA}">
      <dsp:nvSpPr>
        <dsp:cNvPr id="0" name=""/>
        <dsp:cNvSpPr/>
      </dsp:nvSpPr>
      <dsp:spPr>
        <a:xfrm>
          <a:off x="735103"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13</a:t>
          </a:r>
          <a:endParaRPr lang="en-US" sz="1800" kern="1200" dirty="0"/>
        </a:p>
      </dsp:txBody>
      <dsp:txXfrm>
        <a:off x="747541" y="405664"/>
        <a:ext cx="498794" cy="399787"/>
      </dsp:txXfrm>
    </dsp:sp>
    <dsp:sp modelId="{F5174F05-1315-4534-A97B-7DA0E054CA85}">
      <dsp:nvSpPr>
        <dsp:cNvPr id="0" name=""/>
        <dsp:cNvSpPr/>
      </dsp:nvSpPr>
      <dsp:spPr>
        <a:xfrm rot="10800000">
          <a:off x="571717"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05022" y="566597"/>
        <a:ext cx="77713" cy="77922"/>
      </dsp:txXfrm>
    </dsp:sp>
    <dsp:sp modelId="{FFD0A568-CD44-4DEE-878D-9373E8A137F6}">
      <dsp:nvSpPr>
        <dsp:cNvPr id="0" name=""/>
        <dsp:cNvSpPr/>
      </dsp:nvSpPr>
      <dsp:spPr>
        <a:xfrm>
          <a:off x="1964"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14</a:t>
          </a:r>
          <a:endParaRPr lang="en-US" sz="1800" kern="1200" dirty="0"/>
        </a:p>
      </dsp:txBody>
      <dsp:txXfrm>
        <a:off x="14402" y="405664"/>
        <a:ext cx="498794" cy="399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96B24-4C15-4D4B-937F-E0D075EF4D6B}">
      <dsp:nvSpPr>
        <dsp:cNvPr id="0" name=""/>
        <dsp:cNvSpPr/>
      </dsp:nvSpPr>
      <dsp:spPr>
        <a:xfrm>
          <a:off x="9532765"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e-IL" sz="1600" kern="1200" dirty="0"/>
            <a:t>1</a:t>
          </a:r>
          <a:endParaRPr lang="en-US" sz="1600" kern="1200" dirty="0"/>
        </a:p>
      </dsp:txBody>
      <dsp:txXfrm>
        <a:off x="9545203" y="405664"/>
        <a:ext cx="498794" cy="399787"/>
      </dsp:txXfrm>
    </dsp:sp>
    <dsp:sp modelId="{3F9CE823-9186-437A-9CE9-9B503CAEEB45}">
      <dsp:nvSpPr>
        <dsp:cNvPr id="0" name=""/>
        <dsp:cNvSpPr/>
      </dsp:nvSpPr>
      <dsp:spPr>
        <a:xfrm rot="10800000">
          <a:off x="9369379"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402684" y="566597"/>
        <a:ext cx="77713" cy="77922"/>
      </dsp:txXfrm>
    </dsp:sp>
    <dsp:sp modelId="{B33C4F88-BAB6-4FD6-B393-9E3ACFCCE0BF}">
      <dsp:nvSpPr>
        <dsp:cNvPr id="0" name=""/>
        <dsp:cNvSpPr/>
      </dsp:nvSpPr>
      <dsp:spPr>
        <a:xfrm>
          <a:off x="8799626"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2</a:t>
          </a:r>
          <a:endParaRPr lang="en-US" sz="1800" kern="1200" dirty="0"/>
        </a:p>
      </dsp:txBody>
      <dsp:txXfrm>
        <a:off x="8812064" y="405664"/>
        <a:ext cx="498794" cy="399787"/>
      </dsp:txXfrm>
    </dsp:sp>
    <dsp:sp modelId="{D6E763A1-AED0-43FB-9BD8-433180A1635C}">
      <dsp:nvSpPr>
        <dsp:cNvPr id="0" name=""/>
        <dsp:cNvSpPr/>
      </dsp:nvSpPr>
      <dsp:spPr>
        <a:xfrm rot="10800000">
          <a:off x="8636241"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669546" y="566597"/>
        <a:ext cx="77713" cy="77922"/>
      </dsp:txXfrm>
    </dsp:sp>
    <dsp:sp modelId="{74AA1A5D-E205-4CF2-9DB3-A7C36A82A2B8}">
      <dsp:nvSpPr>
        <dsp:cNvPr id="0" name=""/>
        <dsp:cNvSpPr/>
      </dsp:nvSpPr>
      <dsp:spPr>
        <a:xfrm>
          <a:off x="8066488"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3</a:t>
          </a:r>
          <a:endParaRPr lang="en-US" sz="1800" kern="1200" dirty="0"/>
        </a:p>
      </dsp:txBody>
      <dsp:txXfrm>
        <a:off x="8078926" y="405664"/>
        <a:ext cx="498794" cy="399787"/>
      </dsp:txXfrm>
    </dsp:sp>
    <dsp:sp modelId="{15263908-EA1A-48FB-9B83-2C8FE9301399}">
      <dsp:nvSpPr>
        <dsp:cNvPr id="0" name=""/>
        <dsp:cNvSpPr/>
      </dsp:nvSpPr>
      <dsp:spPr>
        <a:xfrm rot="10800000">
          <a:off x="7903102"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936407" y="566597"/>
        <a:ext cx="77713" cy="77922"/>
      </dsp:txXfrm>
    </dsp:sp>
    <dsp:sp modelId="{84971CC8-CEA4-4F7F-AC69-3D507D8749D7}">
      <dsp:nvSpPr>
        <dsp:cNvPr id="0" name=""/>
        <dsp:cNvSpPr/>
      </dsp:nvSpPr>
      <dsp:spPr>
        <a:xfrm>
          <a:off x="7333349"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4</a:t>
          </a:r>
          <a:endParaRPr lang="en-US" sz="1800" kern="1200" dirty="0"/>
        </a:p>
      </dsp:txBody>
      <dsp:txXfrm>
        <a:off x="7345787" y="405664"/>
        <a:ext cx="498794" cy="399787"/>
      </dsp:txXfrm>
    </dsp:sp>
    <dsp:sp modelId="{51784101-37CB-4647-BB5F-6149C14387C0}">
      <dsp:nvSpPr>
        <dsp:cNvPr id="0" name=""/>
        <dsp:cNvSpPr/>
      </dsp:nvSpPr>
      <dsp:spPr>
        <a:xfrm rot="10800000">
          <a:off x="7169964"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203269" y="566597"/>
        <a:ext cx="77713" cy="77922"/>
      </dsp:txXfrm>
    </dsp:sp>
    <dsp:sp modelId="{CC0CD1B6-A797-41BF-8418-FA6BCD328236}">
      <dsp:nvSpPr>
        <dsp:cNvPr id="0" name=""/>
        <dsp:cNvSpPr/>
      </dsp:nvSpPr>
      <dsp:spPr>
        <a:xfrm>
          <a:off x="6600211"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5</a:t>
          </a:r>
          <a:endParaRPr lang="en-US" sz="1800" kern="1200" dirty="0"/>
        </a:p>
      </dsp:txBody>
      <dsp:txXfrm>
        <a:off x="6612649" y="405664"/>
        <a:ext cx="498794" cy="399787"/>
      </dsp:txXfrm>
    </dsp:sp>
    <dsp:sp modelId="{03DA14A6-31A4-4741-8066-3E777F43DE08}">
      <dsp:nvSpPr>
        <dsp:cNvPr id="0" name=""/>
        <dsp:cNvSpPr/>
      </dsp:nvSpPr>
      <dsp:spPr>
        <a:xfrm rot="10800000">
          <a:off x="6436825"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470130" y="566597"/>
        <a:ext cx="77713" cy="77922"/>
      </dsp:txXfrm>
    </dsp:sp>
    <dsp:sp modelId="{72A07B49-36F8-4425-8FE4-C8DB1AA92A62}">
      <dsp:nvSpPr>
        <dsp:cNvPr id="0" name=""/>
        <dsp:cNvSpPr/>
      </dsp:nvSpPr>
      <dsp:spPr>
        <a:xfrm>
          <a:off x="5867072"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6</a:t>
          </a:r>
          <a:endParaRPr lang="en-US" sz="1800" kern="1200" dirty="0"/>
        </a:p>
      </dsp:txBody>
      <dsp:txXfrm>
        <a:off x="5879510" y="405664"/>
        <a:ext cx="498794" cy="399787"/>
      </dsp:txXfrm>
    </dsp:sp>
    <dsp:sp modelId="{84A064A1-4170-44BD-BC74-5E50B5AFFDD8}">
      <dsp:nvSpPr>
        <dsp:cNvPr id="0" name=""/>
        <dsp:cNvSpPr/>
      </dsp:nvSpPr>
      <dsp:spPr>
        <a:xfrm rot="10800000">
          <a:off x="5703687"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736992" y="566597"/>
        <a:ext cx="77713" cy="77922"/>
      </dsp:txXfrm>
    </dsp:sp>
    <dsp:sp modelId="{92F3F67F-9311-4922-B650-18B61E993372}">
      <dsp:nvSpPr>
        <dsp:cNvPr id="0" name=""/>
        <dsp:cNvSpPr/>
      </dsp:nvSpPr>
      <dsp:spPr>
        <a:xfrm>
          <a:off x="5133934"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7</a:t>
          </a:r>
          <a:endParaRPr lang="en-US" sz="1800" kern="1200" dirty="0"/>
        </a:p>
      </dsp:txBody>
      <dsp:txXfrm>
        <a:off x="5146372" y="405664"/>
        <a:ext cx="498794" cy="399787"/>
      </dsp:txXfrm>
    </dsp:sp>
    <dsp:sp modelId="{2315BC8E-4AA2-4B63-AA65-E8497E9CABAE}">
      <dsp:nvSpPr>
        <dsp:cNvPr id="0" name=""/>
        <dsp:cNvSpPr/>
      </dsp:nvSpPr>
      <dsp:spPr>
        <a:xfrm rot="10800000">
          <a:off x="4970548"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003853" y="566597"/>
        <a:ext cx="77713" cy="77922"/>
      </dsp:txXfrm>
    </dsp:sp>
    <dsp:sp modelId="{A6EDA861-DF7A-41A5-A6CB-EE4D45B9BD7E}">
      <dsp:nvSpPr>
        <dsp:cNvPr id="0" name=""/>
        <dsp:cNvSpPr/>
      </dsp:nvSpPr>
      <dsp:spPr>
        <a:xfrm>
          <a:off x="4400795"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8</a:t>
          </a:r>
          <a:endParaRPr lang="en-US" sz="1800" kern="1200" dirty="0"/>
        </a:p>
      </dsp:txBody>
      <dsp:txXfrm>
        <a:off x="4413233" y="405664"/>
        <a:ext cx="498794" cy="399787"/>
      </dsp:txXfrm>
    </dsp:sp>
    <dsp:sp modelId="{3B337763-8DAC-4BB3-BBBD-6EA21835ED10}">
      <dsp:nvSpPr>
        <dsp:cNvPr id="0" name=""/>
        <dsp:cNvSpPr/>
      </dsp:nvSpPr>
      <dsp:spPr>
        <a:xfrm rot="10800000">
          <a:off x="4237410"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70715" y="566597"/>
        <a:ext cx="77713" cy="77922"/>
      </dsp:txXfrm>
    </dsp:sp>
    <dsp:sp modelId="{6D2DBA58-10FB-427A-9172-4E7A2FE503A9}">
      <dsp:nvSpPr>
        <dsp:cNvPr id="0" name=""/>
        <dsp:cNvSpPr/>
      </dsp:nvSpPr>
      <dsp:spPr>
        <a:xfrm>
          <a:off x="3667657"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9</a:t>
          </a:r>
          <a:endParaRPr lang="en-US" sz="1800" kern="1200" dirty="0"/>
        </a:p>
      </dsp:txBody>
      <dsp:txXfrm>
        <a:off x="3680095" y="405664"/>
        <a:ext cx="498794" cy="399787"/>
      </dsp:txXfrm>
    </dsp:sp>
    <dsp:sp modelId="{14E60B49-28BD-4E0D-8BD7-C3794EA24097}">
      <dsp:nvSpPr>
        <dsp:cNvPr id="0" name=""/>
        <dsp:cNvSpPr/>
      </dsp:nvSpPr>
      <dsp:spPr>
        <a:xfrm rot="10800000">
          <a:off x="3504271"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37576" y="566597"/>
        <a:ext cx="77713" cy="77922"/>
      </dsp:txXfrm>
    </dsp:sp>
    <dsp:sp modelId="{A834ABF3-A833-448C-9EC5-9C3E5CE7460B}">
      <dsp:nvSpPr>
        <dsp:cNvPr id="0" name=""/>
        <dsp:cNvSpPr/>
      </dsp:nvSpPr>
      <dsp:spPr>
        <a:xfrm>
          <a:off x="2934518"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10</a:t>
          </a:r>
          <a:endParaRPr lang="en-US" sz="1800" kern="1200" dirty="0"/>
        </a:p>
      </dsp:txBody>
      <dsp:txXfrm>
        <a:off x="2946956" y="405664"/>
        <a:ext cx="498794" cy="399787"/>
      </dsp:txXfrm>
    </dsp:sp>
    <dsp:sp modelId="{42591274-E0CA-4794-858D-FA728E6550B5}">
      <dsp:nvSpPr>
        <dsp:cNvPr id="0" name=""/>
        <dsp:cNvSpPr/>
      </dsp:nvSpPr>
      <dsp:spPr>
        <a:xfrm rot="10800000">
          <a:off x="2771133"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04438" y="566597"/>
        <a:ext cx="77713" cy="77922"/>
      </dsp:txXfrm>
    </dsp:sp>
    <dsp:sp modelId="{AFD3AA10-1677-4AD1-B92D-7F220FA52C39}">
      <dsp:nvSpPr>
        <dsp:cNvPr id="0" name=""/>
        <dsp:cNvSpPr/>
      </dsp:nvSpPr>
      <dsp:spPr>
        <a:xfrm>
          <a:off x="2201380"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11</a:t>
          </a:r>
          <a:endParaRPr lang="en-US" sz="1800" kern="1200" dirty="0"/>
        </a:p>
      </dsp:txBody>
      <dsp:txXfrm>
        <a:off x="2213818" y="405664"/>
        <a:ext cx="498794" cy="399787"/>
      </dsp:txXfrm>
    </dsp:sp>
    <dsp:sp modelId="{02549F9E-7DE5-40B6-9C54-F0010B411823}">
      <dsp:nvSpPr>
        <dsp:cNvPr id="0" name=""/>
        <dsp:cNvSpPr/>
      </dsp:nvSpPr>
      <dsp:spPr>
        <a:xfrm rot="10800000">
          <a:off x="2037994"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71299" y="566597"/>
        <a:ext cx="77713" cy="77922"/>
      </dsp:txXfrm>
    </dsp:sp>
    <dsp:sp modelId="{9707D441-6262-4CD1-9540-E1CBAD59E713}">
      <dsp:nvSpPr>
        <dsp:cNvPr id="0" name=""/>
        <dsp:cNvSpPr/>
      </dsp:nvSpPr>
      <dsp:spPr>
        <a:xfrm>
          <a:off x="1468241"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12</a:t>
          </a:r>
          <a:endParaRPr lang="en-US" sz="1800" kern="1200" dirty="0"/>
        </a:p>
      </dsp:txBody>
      <dsp:txXfrm>
        <a:off x="1480679" y="405664"/>
        <a:ext cx="498794" cy="399787"/>
      </dsp:txXfrm>
    </dsp:sp>
    <dsp:sp modelId="{7092A4C2-BF20-42B8-90CE-116866F868B2}">
      <dsp:nvSpPr>
        <dsp:cNvPr id="0" name=""/>
        <dsp:cNvSpPr/>
      </dsp:nvSpPr>
      <dsp:spPr>
        <a:xfrm rot="10800000">
          <a:off x="1304856"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38161" y="566597"/>
        <a:ext cx="77713" cy="77922"/>
      </dsp:txXfrm>
    </dsp:sp>
    <dsp:sp modelId="{0DFA0EF0-BE4C-4E1C-A3D0-8374213B7FFA}">
      <dsp:nvSpPr>
        <dsp:cNvPr id="0" name=""/>
        <dsp:cNvSpPr/>
      </dsp:nvSpPr>
      <dsp:spPr>
        <a:xfrm>
          <a:off x="735103"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13</a:t>
          </a:r>
          <a:endParaRPr lang="en-US" sz="1800" kern="1200" dirty="0"/>
        </a:p>
      </dsp:txBody>
      <dsp:txXfrm>
        <a:off x="747541" y="405664"/>
        <a:ext cx="498794" cy="399787"/>
      </dsp:txXfrm>
    </dsp:sp>
    <dsp:sp modelId="{F5174F05-1315-4534-A97B-7DA0E054CA85}">
      <dsp:nvSpPr>
        <dsp:cNvPr id="0" name=""/>
        <dsp:cNvSpPr/>
      </dsp:nvSpPr>
      <dsp:spPr>
        <a:xfrm rot="10800000">
          <a:off x="571717"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05022" y="566597"/>
        <a:ext cx="77713" cy="77922"/>
      </dsp:txXfrm>
    </dsp:sp>
    <dsp:sp modelId="{FFD0A568-CD44-4DEE-878D-9373E8A137F6}">
      <dsp:nvSpPr>
        <dsp:cNvPr id="0" name=""/>
        <dsp:cNvSpPr/>
      </dsp:nvSpPr>
      <dsp:spPr>
        <a:xfrm>
          <a:off x="1964"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14</a:t>
          </a:r>
          <a:endParaRPr lang="en-US" sz="1800" kern="1200" dirty="0"/>
        </a:p>
      </dsp:txBody>
      <dsp:txXfrm>
        <a:off x="14402" y="405664"/>
        <a:ext cx="498794" cy="399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96B24-4C15-4D4B-937F-E0D075EF4D6B}">
      <dsp:nvSpPr>
        <dsp:cNvPr id="0" name=""/>
        <dsp:cNvSpPr/>
      </dsp:nvSpPr>
      <dsp:spPr>
        <a:xfrm>
          <a:off x="9532765"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e-IL" sz="1600" kern="1200" dirty="0"/>
            <a:t>1</a:t>
          </a:r>
          <a:endParaRPr lang="en-US" sz="1600" kern="1200" dirty="0"/>
        </a:p>
      </dsp:txBody>
      <dsp:txXfrm>
        <a:off x="9545203" y="405664"/>
        <a:ext cx="498794" cy="399787"/>
      </dsp:txXfrm>
    </dsp:sp>
    <dsp:sp modelId="{3F9CE823-9186-437A-9CE9-9B503CAEEB45}">
      <dsp:nvSpPr>
        <dsp:cNvPr id="0" name=""/>
        <dsp:cNvSpPr/>
      </dsp:nvSpPr>
      <dsp:spPr>
        <a:xfrm rot="10800000">
          <a:off x="9369379"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402684" y="566597"/>
        <a:ext cx="77713" cy="77922"/>
      </dsp:txXfrm>
    </dsp:sp>
    <dsp:sp modelId="{B33C4F88-BAB6-4FD6-B393-9E3ACFCCE0BF}">
      <dsp:nvSpPr>
        <dsp:cNvPr id="0" name=""/>
        <dsp:cNvSpPr/>
      </dsp:nvSpPr>
      <dsp:spPr>
        <a:xfrm>
          <a:off x="8799626"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2</a:t>
          </a:r>
          <a:endParaRPr lang="en-US" sz="1800" kern="1200" dirty="0"/>
        </a:p>
      </dsp:txBody>
      <dsp:txXfrm>
        <a:off x="8812064" y="405664"/>
        <a:ext cx="498794" cy="399787"/>
      </dsp:txXfrm>
    </dsp:sp>
    <dsp:sp modelId="{D6E763A1-AED0-43FB-9BD8-433180A1635C}">
      <dsp:nvSpPr>
        <dsp:cNvPr id="0" name=""/>
        <dsp:cNvSpPr/>
      </dsp:nvSpPr>
      <dsp:spPr>
        <a:xfrm rot="10800000">
          <a:off x="8636241"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669546" y="566597"/>
        <a:ext cx="77713" cy="77922"/>
      </dsp:txXfrm>
    </dsp:sp>
    <dsp:sp modelId="{74AA1A5D-E205-4CF2-9DB3-A7C36A82A2B8}">
      <dsp:nvSpPr>
        <dsp:cNvPr id="0" name=""/>
        <dsp:cNvSpPr/>
      </dsp:nvSpPr>
      <dsp:spPr>
        <a:xfrm>
          <a:off x="8066488"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3</a:t>
          </a:r>
          <a:endParaRPr lang="en-US" sz="1800" kern="1200" dirty="0"/>
        </a:p>
      </dsp:txBody>
      <dsp:txXfrm>
        <a:off x="8078926" y="405664"/>
        <a:ext cx="498794" cy="399787"/>
      </dsp:txXfrm>
    </dsp:sp>
    <dsp:sp modelId="{15263908-EA1A-48FB-9B83-2C8FE9301399}">
      <dsp:nvSpPr>
        <dsp:cNvPr id="0" name=""/>
        <dsp:cNvSpPr/>
      </dsp:nvSpPr>
      <dsp:spPr>
        <a:xfrm rot="10800000">
          <a:off x="7903102"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936407" y="566597"/>
        <a:ext cx="77713" cy="77922"/>
      </dsp:txXfrm>
    </dsp:sp>
    <dsp:sp modelId="{84971CC8-CEA4-4F7F-AC69-3D507D8749D7}">
      <dsp:nvSpPr>
        <dsp:cNvPr id="0" name=""/>
        <dsp:cNvSpPr/>
      </dsp:nvSpPr>
      <dsp:spPr>
        <a:xfrm>
          <a:off x="7333349"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4</a:t>
          </a:r>
          <a:endParaRPr lang="en-US" sz="1800" kern="1200" dirty="0"/>
        </a:p>
      </dsp:txBody>
      <dsp:txXfrm>
        <a:off x="7345787" y="405664"/>
        <a:ext cx="498794" cy="399787"/>
      </dsp:txXfrm>
    </dsp:sp>
    <dsp:sp modelId="{51784101-37CB-4647-BB5F-6149C14387C0}">
      <dsp:nvSpPr>
        <dsp:cNvPr id="0" name=""/>
        <dsp:cNvSpPr/>
      </dsp:nvSpPr>
      <dsp:spPr>
        <a:xfrm rot="10800000">
          <a:off x="7169964"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203269" y="566597"/>
        <a:ext cx="77713" cy="77922"/>
      </dsp:txXfrm>
    </dsp:sp>
    <dsp:sp modelId="{CC0CD1B6-A797-41BF-8418-FA6BCD328236}">
      <dsp:nvSpPr>
        <dsp:cNvPr id="0" name=""/>
        <dsp:cNvSpPr/>
      </dsp:nvSpPr>
      <dsp:spPr>
        <a:xfrm>
          <a:off x="6600211" y="393226"/>
          <a:ext cx="523670" cy="42466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5</a:t>
          </a:r>
          <a:endParaRPr lang="en-US" sz="1800" kern="1200" dirty="0"/>
        </a:p>
      </dsp:txBody>
      <dsp:txXfrm>
        <a:off x="6612649" y="405664"/>
        <a:ext cx="498794" cy="399787"/>
      </dsp:txXfrm>
    </dsp:sp>
    <dsp:sp modelId="{03DA14A6-31A4-4741-8066-3E777F43DE08}">
      <dsp:nvSpPr>
        <dsp:cNvPr id="0" name=""/>
        <dsp:cNvSpPr/>
      </dsp:nvSpPr>
      <dsp:spPr>
        <a:xfrm rot="10800000">
          <a:off x="6436825"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470130" y="566597"/>
        <a:ext cx="77713" cy="77922"/>
      </dsp:txXfrm>
    </dsp:sp>
    <dsp:sp modelId="{72A07B49-36F8-4425-8FE4-C8DB1AA92A62}">
      <dsp:nvSpPr>
        <dsp:cNvPr id="0" name=""/>
        <dsp:cNvSpPr/>
      </dsp:nvSpPr>
      <dsp:spPr>
        <a:xfrm>
          <a:off x="5867072"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6</a:t>
          </a:r>
          <a:endParaRPr lang="en-US" sz="1800" kern="1200" dirty="0"/>
        </a:p>
      </dsp:txBody>
      <dsp:txXfrm>
        <a:off x="5879510" y="405664"/>
        <a:ext cx="498794" cy="399787"/>
      </dsp:txXfrm>
    </dsp:sp>
    <dsp:sp modelId="{84A064A1-4170-44BD-BC74-5E50B5AFFDD8}">
      <dsp:nvSpPr>
        <dsp:cNvPr id="0" name=""/>
        <dsp:cNvSpPr/>
      </dsp:nvSpPr>
      <dsp:spPr>
        <a:xfrm rot="10800000">
          <a:off x="5703687"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736992" y="566597"/>
        <a:ext cx="77713" cy="77922"/>
      </dsp:txXfrm>
    </dsp:sp>
    <dsp:sp modelId="{92F3F67F-9311-4922-B650-18B61E993372}">
      <dsp:nvSpPr>
        <dsp:cNvPr id="0" name=""/>
        <dsp:cNvSpPr/>
      </dsp:nvSpPr>
      <dsp:spPr>
        <a:xfrm>
          <a:off x="5133934"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7</a:t>
          </a:r>
          <a:endParaRPr lang="en-US" sz="1800" kern="1200" dirty="0"/>
        </a:p>
      </dsp:txBody>
      <dsp:txXfrm>
        <a:off x="5146372" y="405664"/>
        <a:ext cx="498794" cy="399787"/>
      </dsp:txXfrm>
    </dsp:sp>
    <dsp:sp modelId="{2315BC8E-4AA2-4B63-AA65-E8497E9CABAE}">
      <dsp:nvSpPr>
        <dsp:cNvPr id="0" name=""/>
        <dsp:cNvSpPr/>
      </dsp:nvSpPr>
      <dsp:spPr>
        <a:xfrm rot="10800000">
          <a:off x="4970548"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003853" y="566597"/>
        <a:ext cx="77713" cy="77922"/>
      </dsp:txXfrm>
    </dsp:sp>
    <dsp:sp modelId="{A6EDA861-DF7A-41A5-A6CB-EE4D45B9BD7E}">
      <dsp:nvSpPr>
        <dsp:cNvPr id="0" name=""/>
        <dsp:cNvSpPr/>
      </dsp:nvSpPr>
      <dsp:spPr>
        <a:xfrm>
          <a:off x="4400795"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8</a:t>
          </a:r>
          <a:endParaRPr lang="en-US" sz="1800" kern="1200" dirty="0"/>
        </a:p>
      </dsp:txBody>
      <dsp:txXfrm>
        <a:off x="4413233" y="405664"/>
        <a:ext cx="498794" cy="399787"/>
      </dsp:txXfrm>
    </dsp:sp>
    <dsp:sp modelId="{3B337763-8DAC-4BB3-BBBD-6EA21835ED10}">
      <dsp:nvSpPr>
        <dsp:cNvPr id="0" name=""/>
        <dsp:cNvSpPr/>
      </dsp:nvSpPr>
      <dsp:spPr>
        <a:xfrm rot="10800000">
          <a:off x="4237410"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70715" y="566597"/>
        <a:ext cx="77713" cy="77922"/>
      </dsp:txXfrm>
    </dsp:sp>
    <dsp:sp modelId="{6D2DBA58-10FB-427A-9172-4E7A2FE503A9}">
      <dsp:nvSpPr>
        <dsp:cNvPr id="0" name=""/>
        <dsp:cNvSpPr/>
      </dsp:nvSpPr>
      <dsp:spPr>
        <a:xfrm>
          <a:off x="3667657"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9</a:t>
          </a:r>
          <a:endParaRPr lang="en-US" sz="1800" kern="1200" dirty="0"/>
        </a:p>
      </dsp:txBody>
      <dsp:txXfrm>
        <a:off x="3680095" y="405664"/>
        <a:ext cx="498794" cy="399787"/>
      </dsp:txXfrm>
    </dsp:sp>
    <dsp:sp modelId="{14E60B49-28BD-4E0D-8BD7-C3794EA24097}">
      <dsp:nvSpPr>
        <dsp:cNvPr id="0" name=""/>
        <dsp:cNvSpPr/>
      </dsp:nvSpPr>
      <dsp:spPr>
        <a:xfrm rot="10800000">
          <a:off x="3504271"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37576" y="566597"/>
        <a:ext cx="77713" cy="77922"/>
      </dsp:txXfrm>
    </dsp:sp>
    <dsp:sp modelId="{A834ABF3-A833-448C-9EC5-9C3E5CE7460B}">
      <dsp:nvSpPr>
        <dsp:cNvPr id="0" name=""/>
        <dsp:cNvSpPr/>
      </dsp:nvSpPr>
      <dsp:spPr>
        <a:xfrm>
          <a:off x="2934518"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10</a:t>
          </a:r>
          <a:endParaRPr lang="en-US" sz="1800" kern="1200" dirty="0"/>
        </a:p>
      </dsp:txBody>
      <dsp:txXfrm>
        <a:off x="2946956" y="405664"/>
        <a:ext cx="498794" cy="399787"/>
      </dsp:txXfrm>
    </dsp:sp>
    <dsp:sp modelId="{42591274-E0CA-4794-858D-FA728E6550B5}">
      <dsp:nvSpPr>
        <dsp:cNvPr id="0" name=""/>
        <dsp:cNvSpPr/>
      </dsp:nvSpPr>
      <dsp:spPr>
        <a:xfrm rot="10800000">
          <a:off x="2771133"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04438" y="566597"/>
        <a:ext cx="77713" cy="77922"/>
      </dsp:txXfrm>
    </dsp:sp>
    <dsp:sp modelId="{AFD3AA10-1677-4AD1-B92D-7F220FA52C39}">
      <dsp:nvSpPr>
        <dsp:cNvPr id="0" name=""/>
        <dsp:cNvSpPr/>
      </dsp:nvSpPr>
      <dsp:spPr>
        <a:xfrm>
          <a:off x="2201380"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11</a:t>
          </a:r>
          <a:endParaRPr lang="en-US" sz="1800" kern="1200" dirty="0"/>
        </a:p>
      </dsp:txBody>
      <dsp:txXfrm>
        <a:off x="2213818" y="405664"/>
        <a:ext cx="498794" cy="399787"/>
      </dsp:txXfrm>
    </dsp:sp>
    <dsp:sp modelId="{02549F9E-7DE5-40B6-9C54-F0010B411823}">
      <dsp:nvSpPr>
        <dsp:cNvPr id="0" name=""/>
        <dsp:cNvSpPr/>
      </dsp:nvSpPr>
      <dsp:spPr>
        <a:xfrm rot="10800000">
          <a:off x="2037994"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71299" y="566597"/>
        <a:ext cx="77713" cy="77922"/>
      </dsp:txXfrm>
    </dsp:sp>
    <dsp:sp modelId="{9707D441-6262-4CD1-9540-E1CBAD59E713}">
      <dsp:nvSpPr>
        <dsp:cNvPr id="0" name=""/>
        <dsp:cNvSpPr/>
      </dsp:nvSpPr>
      <dsp:spPr>
        <a:xfrm>
          <a:off x="1468241"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12</a:t>
          </a:r>
          <a:endParaRPr lang="en-US" sz="1800" kern="1200" dirty="0"/>
        </a:p>
      </dsp:txBody>
      <dsp:txXfrm>
        <a:off x="1480679" y="405664"/>
        <a:ext cx="498794" cy="399787"/>
      </dsp:txXfrm>
    </dsp:sp>
    <dsp:sp modelId="{7092A4C2-BF20-42B8-90CE-116866F868B2}">
      <dsp:nvSpPr>
        <dsp:cNvPr id="0" name=""/>
        <dsp:cNvSpPr/>
      </dsp:nvSpPr>
      <dsp:spPr>
        <a:xfrm rot="10800000">
          <a:off x="1304856"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38161" y="566597"/>
        <a:ext cx="77713" cy="77922"/>
      </dsp:txXfrm>
    </dsp:sp>
    <dsp:sp modelId="{0DFA0EF0-BE4C-4E1C-A3D0-8374213B7FFA}">
      <dsp:nvSpPr>
        <dsp:cNvPr id="0" name=""/>
        <dsp:cNvSpPr/>
      </dsp:nvSpPr>
      <dsp:spPr>
        <a:xfrm>
          <a:off x="735103"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13</a:t>
          </a:r>
          <a:endParaRPr lang="en-US" sz="1800" kern="1200" dirty="0"/>
        </a:p>
      </dsp:txBody>
      <dsp:txXfrm>
        <a:off x="747541" y="405664"/>
        <a:ext cx="498794" cy="399787"/>
      </dsp:txXfrm>
    </dsp:sp>
    <dsp:sp modelId="{F5174F05-1315-4534-A97B-7DA0E054CA85}">
      <dsp:nvSpPr>
        <dsp:cNvPr id="0" name=""/>
        <dsp:cNvSpPr/>
      </dsp:nvSpPr>
      <dsp:spPr>
        <a:xfrm rot="10800000">
          <a:off x="571717" y="540623"/>
          <a:ext cx="111018" cy="129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05022" y="566597"/>
        <a:ext cx="77713" cy="77922"/>
      </dsp:txXfrm>
    </dsp:sp>
    <dsp:sp modelId="{FFD0A568-CD44-4DEE-878D-9373E8A137F6}">
      <dsp:nvSpPr>
        <dsp:cNvPr id="0" name=""/>
        <dsp:cNvSpPr/>
      </dsp:nvSpPr>
      <dsp:spPr>
        <a:xfrm>
          <a:off x="1964" y="393226"/>
          <a:ext cx="523670" cy="424663"/>
        </a:xfrm>
        <a:prstGeom prst="roundRect">
          <a:avLst>
            <a:gd name="adj" fmla="val 1000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e-IL" sz="1800" kern="1200" dirty="0"/>
            <a:t>14</a:t>
          </a:r>
          <a:endParaRPr lang="en-US" sz="1800" kern="1200" dirty="0"/>
        </a:p>
      </dsp:txBody>
      <dsp:txXfrm>
        <a:off x="14402" y="405664"/>
        <a:ext cx="498794" cy="399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27650-7213-4C12-A6F5-5821077E1A0D}">
      <dsp:nvSpPr>
        <dsp:cNvPr id="0" name=""/>
        <dsp:cNvSpPr/>
      </dsp:nvSpPr>
      <dsp:spPr>
        <a:xfrm>
          <a:off x="605477" y="0"/>
          <a:ext cx="6862081" cy="1832745"/>
        </a:xfrm>
        <a:prstGeom prst="lef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050F2-ABAF-4897-84E3-8D8E8E2D4F6F}">
      <dsp:nvSpPr>
        <dsp:cNvPr id="0" name=""/>
        <dsp:cNvSpPr/>
      </dsp:nvSpPr>
      <dsp:spPr>
        <a:xfrm>
          <a:off x="7004644" y="549823"/>
          <a:ext cx="1062843" cy="733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a:solidFill>
                <a:schemeClr val="bg1"/>
              </a:solidFill>
            </a:rPr>
            <a:t>درس وجاهي</a:t>
          </a:r>
          <a:endParaRPr lang="en-US" sz="1400" kern="1200" dirty="0">
            <a:solidFill>
              <a:schemeClr val="bg1"/>
            </a:solidFill>
          </a:endParaRPr>
        </a:p>
      </dsp:txBody>
      <dsp:txXfrm>
        <a:off x="7040431" y="585610"/>
        <a:ext cx="991269" cy="661524"/>
      </dsp:txXfrm>
    </dsp:sp>
    <dsp:sp modelId="{DEE0D9B3-1607-45CB-A46F-D0BF57F9AE85}">
      <dsp:nvSpPr>
        <dsp:cNvPr id="0" name=""/>
        <dsp:cNvSpPr/>
      </dsp:nvSpPr>
      <dsp:spPr>
        <a:xfrm>
          <a:off x="5838128" y="549823"/>
          <a:ext cx="1062843" cy="733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a:solidFill>
                <a:schemeClr val="bg1"/>
              </a:solidFill>
            </a:rPr>
            <a:t>افتتاحية وجاهية وعرض المهمة</a:t>
          </a:r>
          <a:endParaRPr lang="en-US" sz="1400" kern="1200" dirty="0">
            <a:solidFill>
              <a:schemeClr val="bg1"/>
            </a:solidFill>
          </a:endParaRPr>
        </a:p>
      </dsp:txBody>
      <dsp:txXfrm>
        <a:off x="5873915" y="585610"/>
        <a:ext cx="991269" cy="661524"/>
      </dsp:txXfrm>
    </dsp:sp>
    <dsp:sp modelId="{A110D66C-AE62-449C-A95F-BEFC5DDC2082}">
      <dsp:nvSpPr>
        <dsp:cNvPr id="0" name=""/>
        <dsp:cNvSpPr/>
      </dsp:nvSpPr>
      <dsp:spPr>
        <a:xfrm>
          <a:off x="4671612" y="549823"/>
          <a:ext cx="1062843" cy="733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e-IL" sz="1400" kern="1200" dirty="0">
              <a:solidFill>
                <a:schemeClr val="bg1"/>
              </a:solidFill>
            </a:rPr>
            <a:t>1</a:t>
          </a:r>
        </a:p>
        <a:p>
          <a:pPr lvl="0" algn="ctr" defTabSz="622300">
            <a:lnSpc>
              <a:spcPct val="90000"/>
            </a:lnSpc>
            <a:spcBef>
              <a:spcPct val="0"/>
            </a:spcBef>
            <a:spcAft>
              <a:spcPct val="35000"/>
            </a:spcAft>
          </a:pPr>
          <a:r>
            <a:rPr lang="ar-SA" sz="1400" kern="1200" dirty="0">
              <a:solidFill>
                <a:schemeClr val="bg1"/>
              </a:solidFill>
            </a:rPr>
            <a:t>مهمة جماعية</a:t>
          </a:r>
          <a:endParaRPr lang="en-US" sz="1400" kern="1200" dirty="0">
            <a:solidFill>
              <a:schemeClr val="bg1"/>
            </a:solidFill>
          </a:endParaRPr>
        </a:p>
      </dsp:txBody>
      <dsp:txXfrm>
        <a:off x="4707399" y="585610"/>
        <a:ext cx="991269" cy="661524"/>
      </dsp:txXfrm>
    </dsp:sp>
    <dsp:sp modelId="{717DCB77-0207-47D6-9DFF-764AFB5FE2B9}">
      <dsp:nvSpPr>
        <dsp:cNvPr id="0" name=""/>
        <dsp:cNvSpPr/>
      </dsp:nvSpPr>
      <dsp:spPr>
        <a:xfrm>
          <a:off x="3505096" y="549823"/>
          <a:ext cx="1062843" cy="733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e-IL" sz="1400" kern="1200" dirty="0">
              <a:solidFill>
                <a:schemeClr val="bg1"/>
              </a:solidFill>
            </a:rPr>
            <a:t>2 </a:t>
          </a:r>
        </a:p>
        <a:p>
          <a:pPr lvl="0" algn="ctr" defTabSz="622300">
            <a:lnSpc>
              <a:spcPct val="90000"/>
            </a:lnSpc>
            <a:spcBef>
              <a:spcPct val="0"/>
            </a:spcBef>
            <a:spcAft>
              <a:spcPct val="35000"/>
            </a:spcAft>
          </a:pPr>
          <a:r>
            <a:rPr lang="ar-SA" sz="1400" kern="1200" dirty="0">
              <a:solidFill>
                <a:schemeClr val="bg1"/>
              </a:solidFill>
            </a:rPr>
            <a:t>مهمة جماعية</a:t>
          </a:r>
          <a:endParaRPr lang="en-US" sz="1400" kern="1200" dirty="0">
            <a:solidFill>
              <a:schemeClr val="bg1"/>
            </a:solidFill>
          </a:endParaRPr>
        </a:p>
      </dsp:txBody>
      <dsp:txXfrm>
        <a:off x="3540883" y="585610"/>
        <a:ext cx="991269" cy="661524"/>
      </dsp:txXfrm>
    </dsp:sp>
    <dsp:sp modelId="{5BA70975-02E9-4C75-AE3E-774BA2BB49DB}">
      <dsp:nvSpPr>
        <dsp:cNvPr id="0" name=""/>
        <dsp:cNvSpPr/>
      </dsp:nvSpPr>
      <dsp:spPr>
        <a:xfrm>
          <a:off x="2338580" y="549823"/>
          <a:ext cx="1062843" cy="733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e-IL" sz="1400" kern="1200" dirty="0">
              <a:solidFill>
                <a:schemeClr val="bg1"/>
              </a:solidFill>
            </a:rPr>
            <a:t>3</a:t>
          </a:r>
        </a:p>
        <a:p>
          <a:pPr lvl="0" algn="ctr" defTabSz="622300">
            <a:lnSpc>
              <a:spcPct val="90000"/>
            </a:lnSpc>
            <a:spcBef>
              <a:spcPct val="0"/>
            </a:spcBef>
            <a:spcAft>
              <a:spcPct val="35000"/>
            </a:spcAft>
          </a:pPr>
          <a:r>
            <a:rPr lang="ar-SA" sz="1400" kern="1200" dirty="0">
              <a:solidFill>
                <a:schemeClr val="bg1"/>
              </a:solidFill>
            </a:rPr>
            <a:t>مهمة جماعية</a:t>
          </a:r>
          <a:endParaRPr lang="en-US" sz="1400" kern="1200" dirty="0">
            <a:solidFill>
              <a:schemeClr val="bg1"/>
            </a:solidFill>
          </a:endParaRPr>
        </a:p>
      </dsp:txBody>
      <dsp:txXfrm>
        <a:off x="2374367" y="585610"/>
        <a:ext cx="991269" cy="661524"/>
      </dsp:txXfrm>
    </dsp:sp>
    <dsp:sp modelId="{3120A5A0-02A7-4DB6-BAA9-C2224497E78B}">
      <dsp:nvSpPr>
        <dsp:cNvPr id="0" name=""/>
        <dsp:cNvSpPr/>
      </dsp:nvSpPr>
      <dsp:spPr>
        <a:xfrm>
          <a:off x="1172064" y="549823"/>
          <a:ext cx="1062843" cy="733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e-IL" sz="1400" kern="1200" dirty="0">
              <a:solidFill>
                <a:schemeClr val="bg1"/>
              </a:solidFill>
            </a:rPr>
            <a:t>4</a:t>
          </a:r>
        </a:p>
        <a:p>
          <a:pPr lvl="0" algn="ctr" defTabSz="622300">
            <a:lnSpc>
              <a:spcPct val="90000"/>
            </a:lnSpc>
            <a:spcBef>
              <a:spcPct val="0"/>
            </a:spcBef>
            <a:spcAft>
              <a:spcPct val="35000"/>
            </a:spcAft>
          </a:pPr>
          <a:r>
            <a:rPr lang="ar-SA" sz="1400" kern="1200" dirty="0">
              <a:solidFill>
                <a:schemeClr val="bg1"/>
              </a:solidFill>
            </a:rPr>
            <a:t>مهمة جماعية</a:t>
          </a:r>
          <a:endParaRPr lang="en-US" sz="1400" kern="1200" dirty="0">
            <a:solidFill>
              <a:schemeClr val="bg1"/>
            </a:solidFill>
          </a:endParaRPr>
        </a:p>
      </dsp:txBody>
      <dsp:txXfrm>
        <a:off x="1207851" y="585610"/>
        <a:ext cx="991269" cy="661524"/>
      </dsp:txXfrm>
    </dsp:sp>
    <dsp:sp modelId="{9F178139-2EBA-413F-873E-C0AEF20EAC91}">
      <dsp:nvSpPr>
        <dsp:cNvPr id="0" name=""/>
        <dsp:cNvSpPr/>
      </dsp:nvSpPr>
      <dsp:spPr>
        <a:xfrm>
          <a:off x="5549" y="549823"/>
          <a:ext cx="1062843" cy="733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a:solidFill>
                <a:schemeClr val="bg1"/>
              </a:solidFill>
            </a:rPr>
            <a:t>عرض المنتوج</a:t>
          </a:r>
          <a:endParaRPr lang="en-US" sz="1400" kern="1200" dirty="0">
            <a:solidFill>
              <a:schemeClr val="bg1"/>
            </a:solidFill>
          </a:endParaRPr>
        </a:p>
      </dsp:txBody>
      <dsp:txXfrm>
        <a:off x="41336" y="585610"/>
        <a:ext cx="991269" cy="6615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24B66-0FEF-46C0-94BE-EA1C731BB69F}">
      <dsp:nvSpPr>
        <dsp:cNvPr id="0" name=""/>
        <dsp:cNvSpPr/>
      </dsp:nvSpPr>
      <dsp:spPr>
        <a:xfrm>
          <a:off x="4379" y="1421532"/>
          <a:ext cx="2991189" cy="9518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a:t>درس متزامن </a:t>
          </a:r>
          <a:r>
            <a:rPr lang="en-US" sz="2400" kern="1200" dirty="0"/>
            <a:t>ZOOM</a:t>
          </a:r>
        </a:p>
      </dsp:txBody>
      <dsp:txXfrm>
        <a:off x="32257" y="1449410"/>
        <a:ext cx="2935433" cy="896052"/>
      </dsp:txXfrm>
    </dsp:sp>
    <dsp:sp modelId="{0B3C3F3E-DE54-4DE4-B7B7-593D23E6BB93}">
      <dsp:nvSpPr>
        <dsp:cNvPr id="0" name=""/>
        <dsp:cNvSpPr/>
      </dsp:nvSpPr>
      <dsp:spPr>
        <a:xfrm rot="18289469">
          <a:off x="2679910" y="1268406"/>
          <a:ext cx="1471821" cy="49833"/>
        </a:xfrm>
        <a:custGeom>
          <a:avLst/>
          <a:gdLst/>
          <a:ahLst/>
          <a:cxnLst/>
          <a:rect l="0" t="0" r="0" b="0"/>
          <a:pathLst>
            <a:path>
              <a:moveTo>
                <a:pt x="0" y="24916"/>
              </a:moveTo>
              <a:lnTo>
                <a:pt x="1471821" y="24916"/>
              </a:lnTo>
            </a:path>
          </a:pathLst>
        </a:custGeom>
        <a:noFill/>
        <a:ln w="9525"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a:off x="3379025" y="1256527"/>
        <a:ext cx="73591" cy="73591"/>
      </dsp:txXfrm>
    </dsp:sp>
    <dsp:sp modelId="{216DE566-BF62-482A-AAD2-F936738C6C7F}">
      <dsp:nvSpPr>
        <dsp:cNvPr id="0" name=""/>
        <dsp:cNvSpPr/>
      </dsp:nvSpPr>
      <dsp:spPr>
        <a:xfrm>
          <a:off x="3836073" y="163894"/>
          <a:ext cx="2101262" cy="10506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a:t>افتتاحية - المحاضر</a:t>
          </a:r>
          <a:endParaRPr lang="en-US" sz="2400" kern="1200" dirty="0"/>
        </a:p>
      </dsp:txBody>
      <dsp:txXfrm>
        <a:off x="3866845" y="194666"/>
        <a:ext cx="2039718" cy="989087"/>
      </dsp:txXfrm>
    </dsp:sp>
    <dsp:sp modelId="{39E08125-0563-437A-B027-D90471D1B7EF}">
      <dsp:nvSpPr>
        <dsp:cNvPr id="0" name=""/>
        <dsp:cNvSpPr/>
      </dsp:nvSpPr>
      <dsp:spPr>
        <a:xfrm>
          <a:off x="2995568" y="1872519"/>
          <a:ext cx="840505" cy="49833"/>
        </a:xfrm>
        <a:custGeom>
          <a:avLst/>
          <a:gdLst/>
          <a:ahLst/>
          <a:cxnLst/>
          <a:rect l="0" t="0" r="0" b="0"/>
          <a:pathLst>
            <a:path>
              <a:moveTo>
                <a:pt x="0" y="24916"/>
              </a:moveTo>
              <a:lnTo>
                <a:pt x="840505" y="24916"/>
              </a:lnTo>
            </a:path>
          </a:pathLst>
        </a:custGeom>
        <a:noFill/>
        <a:ln w="9525"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a:off x="3394808" y="1876423"/>
        <a:ext cx="42025" cy="42025"/>
      </dsp:txXfrm>
    </dsp:sp>
    <dsp:sp modelId="{FC576EC1-4185-4362-8B6C-323A6ECEE1EF}">
      <dsp:nvSpPr>
        <dsp:cNvPr id="0" name=""/>
        <dsp:cNvSpPr/>
      </dsp:nvSpPr>
      <dsp:spPr>
        <a:xfrm>
          <a:off x="3836073" y="1372120"/>
          <a:ext cx="2101262" cy="10506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a:t>العمل بمجموعات</a:t>
          </a:r>
          <a:endParaRPr lang="en-US" sz="2400" kern="1200" dirty="0"/>
        </a:p>
      </dsp:txBody>
      <dsp:txXfrm>
        <a:off x="3866845" y="1402892"/>
        <a:ext cx="2039718" cy="989087"/>
      </dsp:txXfrm>
    </dsp:sp>
    <dsp:sp modelId="{A33BA5A1-8C5C-46A7-875B-720A343381EB}">
      <dsp:nvSpPr>
        <dsp:cNvPr id="0" name=""/>
        <dsp:cNvSpPr/>
      </dsp:nvSpPr>
      <dsp:spPr>
        <a:xfrm rot="3310531">
          <a:off x="2679910" y="2476632"/>
          <a:ext cx="1471821" cy="49833"/>
        </a:xfrm>
        <a:custGeom>
          <a:avLst/>
          <a:gdLst/>
          <a:ahLst/>
          <a:cxnLst/>
          <a:rect l="0" t="0" r="0" b="0"/>
          <a:pathLst>
            <a:path>
              <a:moveTo>
                <a:pt x="0" y="24916"/>
              </a:moveTo>
              <a:lnTo>
                <a:pt x="1471821" y="24916"/>
              </a:lnTo>
            </a:path>
          </a:pathLst>
        </a:custGeom>
        <a:noFill/>
        <a:ln w="9525"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a:off x="3379025" y="2464753"/>
        <a:ext cx="73591" cy="73591"/>
      </dsp:txXfrm>
    </dsp:sp>
    <dsp:sp modelId="{0F299095-7CD4-44B1-A842-0A3B0D1524A2}">
      <dsp:nvSpPr>
        <dsp:cNvPr id="0" name=""/>
        <dsp:cNvSpPr/>
      </dsp:nvSpPr>
      <dsp:spPr>
        <a:xfrm>
          <a:off x="3836073" y="2580346"/>
          <a:ext cx="2101262" cy="10506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a:t>إجمال - المحاضر</a:t>
          </a:r>
          <a:endParaRPr lang="en-US" sz="2400" kern="1200" dirty="0"/>
        </a:p>
      </dsp:txBody>
      <dsp:txXfrm>
        <a:off x="3866845" y="2611118"/>
        <a:ext cx="2039718" cy="9890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9FE2C-6962-403A-BCDA-B61DE2213E4B}"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3FB0E-B111-4F37-AD4A-F96757FDCD6F}" type="slidenum">
              <a:rPr lang="en-US" smtClean="0"/>
              <a:t>‹#›</a:t>
            </a:fld>
            <a:endParaRPr lang="en-US"/>
          </a:p>
        </p:txBody>
      </p:sp>
    </p:spTree>
    <p:extLst>
      <p:ext uri="{BB962C8B-B14F-4D97-AF65-F5344CB8AC3E}">
        <p14:creationId xmlns:p14="http://schemas.microsoft.com/office/powerpoint/2010/main" val="140545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85924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223660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276775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359231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247812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63721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422022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127342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181849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293248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50000"/>
              </a:lnSpc>
              <a:spcBef>
                <a:spcPts val="0"/>
              </a:spcBef>
              <a:spcAft>
                <a:spcPts val="0"/>
              </a:spcAft>
              <a:buNone/>
            </a:pPr>
            <a:r>
              <a:rPr lang="he-IL" sz="2000" dirty="0"/>
              <a:t>רווח פדגוגי</a:t>
            </a:r>
          </a:p>
          <a:p>
            <a:pPr algn="r" rtl="1">
              <a:lnSpc>
                <a:spcPct val="150000"/>
              </a:lnSpc>
            </a:pPr>
            <a:r>
              <a:rPr lang="he-IL" sz="1800" dirty="0">
                <a:latin typeface="Assistant" pitchFamily="2" charset="-79"/>
                <a:cs typeface="Assistant" pitchFamily="2" charset="-79"/>
              </a:rPr>
              <a:t>הגדלת מעורבות לומד</a:t>
            </a:r>
          </a:p>
          <a:p>
            <a:pPr marL="0" lvl="0" indent="0" algn="r" rtl="1">
              <a:lnSpc>
                <a:spcPct val="150000"/>
              </a:lnSpc>
              <a:spcBef>
                <a:spcPts val="0"/>
              </a:spcBef>
              <a:spcAft>
                <a:spcPts val="0"/>
              </a:spcAft>
              <a:buNone/>
            </a:pPr>
            <a:r>
              <a:rPr lang="he-IL" sz="1800" dirty="0">
                <a:latin typeface="Assistant" pitchFamily="2" charset="-79"/>
                <a:ea typeface="Arial"/>
                <a:cs typeface="Assistant" pitchFamily="2" charset="-79"/>
                <a:sym typeface="Arial"/>
              </a:rPr>
              <a:t>טיפים</a:t>
            </a:r>
          </a:p>
          <a:p>
            <a:pPr marL="0" marR="0" lvl="0" indent="0" algn="r" defTabSz="914400" rtl="1" eaLnBrk="1" fontAlgn="auto" latinLnBrk="0" hangingPunct="1">
              <a:lnSpc>
                <a:spcPct val="150000"/>
              </a:lnSpc>
              <a:spcBef>
                <a:spcPts val="0"/>
              </a:spcBef>
              <a:spcAft>
                <a:spcPts val="0"/>
              </a:spcAft>
              <a:buClr>
                <a:srgbClr val="000000"/>
              </a:buClr>
              <a:buSzPts val="1100"/>
              <a:buFont typeface="Arial"/>
              <a:buNone/>
              <a:tabLst/>
              <a:defRPr/>
            </a:pPr>
            <a:r>
              <a:rPr lang="he-IL" sz="1800" dirty="0">
                <a:latin typeface="Assistant" pitchFamily="2" charset="-79"/>
                <a:cs typeface="Assistant" pitchFamily="2" charset="-79"/>
              </a:rPr>
              <a:t>לשלב מבדקי סף שהלומדים חייבים לבצע לפני הגעה למפגש הפרונטלי</a:t>
            </a:r>
          </a:p>
        </p:txBody>
      </p:sp>
    </p:spTree>
    <p:extLst>
      <p:ext uri="{BB962C8B-B14F-4D97-AF65-F5344CB8AC3E}">
        <p14:creationId xmlns:p14="http://schemas.microsoft.com/office/powerpoint/2010/main" val="110196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a:ln w="12700">
            <a:noFill/>
          </a:ln>
        </p:spPr>
        <p:txBody>
          <a:bodyPr anchor="b"/>
          <a:lstStyle>
            <a:lvl1pPr>
              <a:defRPr sz="7200" u="none"/>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5082"/>
          </a:xfrm>
          <a:ln w="28575">
            <a:noFill/>
          </a:ln>
        </p:spPr>
        <p:txBody>
          <a:bodyPr anchor="ctr"/>
          <a:lstStyle>
            <a:lvl1pPr algn="r" rtl="1">
              <a:defRPr>
                <a:latin typeface="David" panose="020E0502060401010101" pitchFamily="34" charset="-79"/>
                <a:cs typeface="David" panose="020E0502060401010101" pitchFamily="34" charset="-79"/>
              </a:defRPr>
            </a:lvl1pPr>
          </a:lstStyle>
          <a:p>
            <a:r>
              <a:rPr lang="en-US" dirty="0"/>
              <a:t>Click to edit Master title style</a:t>
            </a:r>
          </a:p>
        </p:txBody>
      </p:sp>
      <p:sp>
        <p:nvSpPr>
          <p:cNvPr id="3" name="Content Placeholder 2"/>
          <p:cNvSpPr>
            <a:spLocks noGrp="1"/>
          </p:cNvSpPr>
          <p:nvPr>
            <p:ph idx="1"/>
          </p:nvPr>
        </p:nvSpPr>
        <p:spPr>
          <a:xfrm>
            <a:off x="646112" y="1609860"/>
            <a:ext cx="9403742" cy="4638540"/>
          </a:xfrm>
        </p:spPr>
        <p:txBody>
          <a:bodyPr/>
          <a:lstStyle>
            <a:lvl1pPr algn="r" rtl="1">
              <a:defRPr>
                <a:latin typeface="David" panose="020E0502060401010101" pitchFamily="34" charset="-79"/>
                <a:cs typeface="David" panose="020E0502060401010101" pitchFamily="34" charset="-79"/>
              </a:defRPr>
            </a:lvl1pPr>
            <a:lvl2pPr algn="r" rtl="1">
              <a:defRPr>
                <a:latin typeface="David" panose="020E0502060401010101" pitchFamily="34" charset="-79"/>
                <a:cs typeface="David" panose="020E0502060401010101" pitchFamily="34" charset="-79"/>
              </a:defRPr>
            </a:lvl2pPr>
            <a:lvl3pPr algn="r" rtl="1">
              <a:defRPr>
                <a:latin typeface="David" panose="020E0502060401010101" pitchFamily="34" charset="-79"/>
                <a:cs typeface="David" panose="020E0502060401010101" pitchFamily="34" charset="-79"/>
              </a:defRPr>
            </a:lvl3pPr>
            <a:lvl4pPr algn="r" rtl="1">
              <a:defRPr>
                <a:latin typeface="David" panose="020E0502060401010101" pitchFamily="34" charset="-79"/>
                <a:cs typeface="David" panose="020E0502060401010101" pitchFamily="34" charset="-79"/>
              </a:defRPr>
            </a:lvl4pPr>
            <a:lvl5pPr algn="r" rtl="1">
              <a:defRPr>
                <a:latin typeface="David" panose="020E0502060401010101" pitchFamily="34" charset="-79"/>
                <a:cs typeface="David" panose="020E0502060401010101" pitchFamily="34" charset="-79"/>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cxnSp>
        <p:nvCxnSpPr>
          <p:cNvPr id="8" name="Straight Connector 7"/>
          <p:cNvCxnSpPr/>
          <p:nvPr userDrawn="1"/>
        </p:nvCxnSpPr>
        <p:spPr>
          <a:xfrm>
            <a:off x="646111" y="1447800"/>
            <a:ext cx="9403743"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646111" y="452718"/>
            <a:ext cx="9404723" cy="995082"/>
          </a:xfrm>
          <a:ln w="28575">
            <a:noFill/>
          </a:ln>
        </p:spPr>
        <p:txBody>
          <a:bodyPr anchor="ctr"/>
          <a:lstStyle>
            <a:lvl1pPr algn="r" rtl="1">
              <a:defRPr>
                <a:latin typeface="David" panose="020E0502060401010101" pitchFamily="34" charset="-79"/>
                <a:cs typeface="David" panose="020E0502060401010101" pitchFamily="34" charset="-79"/>
              </a:defRPr>
            </a:lvl1pPr>
          </a:lstStyle>
          <a:p>
            <a:r>
              <a:rPr lang="en-US" dirty="0"/>
              <a:t>Click to edit Master title style</a:t>
            </a:r>
          </a:p>
        </p:txBody>
      </p:sp>
      <p:cxnSp>
        <p:nvCxnSpPr>
          <p:cNvPr id="9" name="Straight Connector 8"/>
          <p:cNvCxnSpPr/>
          <p:nvPr userDrawn="1"/>
        </p:nvCxnSpPr>
        <p:spPr>
          <a:xfrm>
            <a:off x="646111" y="1447800"/>
            <a:ext cx="9403743"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10/15/2023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cxnSp>
        <p:nvCxnSpPr>
          <p:cNvPr id="8" name="Straight Connector 7"/>
          <p:cNvCxnSpPr/>
          <p:nvPr userDrawn="1"/>
        </p:nvCxnSpPr>
        <p:spPr>
          <a:xfrm>
            <a:off x="646111" y="1447800"/>
            <a:ext cx="9403743" cy="0"/>
          </a:xfrm>
          <a:prstGeom prst="line">
            <a:avLst/>
          </a:prstGeom>
        </p:spPr>
        <p:style>
          <a:lnRef idx="3">
            <a:schemeClr val="accent4"/>
          </a:lnRef>
          <a:fillRef idx="0">
            <a:schemeClr val="accent4"/>
          </a:fillRef>
          <a:effectRef idx="2">
            <a:schemeClr val="accent4"/>
          </a:effectRef>
          <a:fontRef idx="minor">
            <a:schemeClr val="tx1"/>
          </a:fontRef>
        </p:style>
      </p:cxnSp>
      <p:sp>
        <p:nvSpPr>
          <p:cNvPr id="9" name="Title 1"/>
          <p:cNvSpPr>
            <a:spLocks noGrp="1"/>
          </p:cNvSpPr>
          <p:nvPr>
            <p:ph type="title"/>
          </p:nvPr>
        </p:nvSpPr>
        <p:spPr>
          <a:xfrm>
            <a:off x="646111" y="452718"/>
            <a:ext cx="9404723" cy="995082"/>
          </a:xfrm>
          <a:ln w="28575">
            <a:noFill/>
          </a:ln>
        </p:spPr>
        <p:txBody>
          <a:bodyPr anchor="ctr"/>
          <a:lstStyle>
            <a:lvl1pPr algn="r" rtl="1">
              <a:defRPr>
                <a:latin typeface="David" panose="020E0502060401010101" pitchFamily="34" charset="-79"/>
                <a:cs typeface="David" panose="020E0502060401010101" pitchFamily="34" charset="-79"/>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10/15/2023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10/15/2023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cat.education.gov.il/%D7%9B%D7%9C%D7%99%D7%9D-%D7%95%D7%9E%D7%A9%D7%97%D7%A7%D7%99%D7%9D-%D7%93%D7%99%D7%92%D7%99%D7%98%D7%9C%D7%99%D7%99%D7%9D" TargetMode="External"/><Relationship Id="rId2" Type="http://schemas.openxmlformats.org/officeDocument/2006/relationships/hyperlink" Target="https://sites.google.com/site/icttools2016/" TargetMode="External"/><Relationship Id="rId1" Type="http://schemas.openxmlformats.org/officeDocument/2006/relationships/slideLayout" Target="../slideLayouts/slideLayout2.xml"/><Relationship Id="rId5" Type="http://schemas.openxmlformats.org/officeDocument/2006/relationships/hyperlink" Target="https://digitalpedagogy.co/" TargetMode="External"/><Relationship Id="rId4" Type="http://schemas.openxmlformats.org/officeDocument/2006/relationships/hyperlink" Target="https://pop.education.gov.il/tchumey_daat/ivrit_havana_habaa_lashon/chativat-beynayim/pedagogya-ivrit/kelim-digitali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 TargetMode="External"/><Relationship Id="rId3" Type="http://schemas.openxmlformats.org/officeDocument/2006/relationships/hyperlink" Target="https://www.freepik.com/" TargetMode="External"/><Relationship Id="rId7" Type="http://schemas.openxmlformats.org/officeDocument/2006/relationships/hyperlink" Target="https://www.flaticon.com/" TargetMode="External"/><Relationship Id="rId2" Type="http://schemas.openxmlformats.org/officeDocument/2006/relationships/hyperlink" Target="https://unsplash.com/" TargetMode="External"/><Relationship Id="rId1" Type="http://schemas.openxmlformats.org/officeDocument/2006/relationships/slideLayout" Target="../slideLayouts/slideLayout2.xml"/><Relationship Id="rId6" Type="http://schemas.openxmlformats.org/officeDocument/2006/relationships/hyperlink" Target="https://freeicons.io/" TargetMode="External"/><Relationship Id="rId5" Type="http://schemas.openxmlformats.org/officeDocument/2006/relationships/hyperlink" Target="https://icons8.com/" TargetMode="External"/><Relationship Id="rId4" Type="http://schemas.openxmlformats.org/officeDocument/2006/relationships/hyperlink" Target="https://iconmonstr.co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images.app.goo.gl/vNHUxTcqJ89NgHK2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356360"/>
            <a:ext cx="8825658" cy="2588622"/>
          </a:xfrm>
        </p:spPr>
        <p:txBody>
          <a:bodyPr/>
          <a:lstStyle/>
          <a:p>
            <a:pPr algn="r" rtl="1"/>
            <a:r>
              <a:rPr lang="ar-SA" sz="6600" dirty="0">
                <a:latin typeface="David" panose="020E0502060401010101" pitchFamily="34" charset="-79"/>
                <a:cs typeface="David" panose="020E0502060401010101" pitchFamily="34" charset="-79"/>
              </a:rPr>
              <a:t/>
            </a:r>
            <a:br>
              <a:rPr lang="ar-SA" sz="6600" dirty="0">
                <a:latin typeface="David" panose="020E0502060401010101" pitchFamily="34" charset="-79"/>
                <a:cs typeface="David" panose="020E0502060401010101" pitchFamily="34" charset="-79"/>
              </a:rPr>
            </a:br>
            <a:r>
              <a:rPr lang="ar-SA" sz="6600" dirty="0">
                <a:latin typeface="David" panose="020E0502060401010101" pitchFamily="34" charset="-79"/>
                <a:cs typeface="David" panose="020E0502060401010101" pitchFamily="34" charset="-79"/>
              </a:rPr>
              <a:t>التعلم الرقمي (202</a:t>
            </a:r>
            <a:r>
              <a:rPr lang="he-IL" sz="6600" dirty="0">
                <a:latin typeface="David" panose="020E0502060401010101" pitchFamily="34" charset="-79"/>
                <a:cs typeface="David" panose="020E0502060401010101" pitchFamily="34" charset="-79"/>
              </a:rPr>
              <a:t>1</a:t>
            </a:r>
            <a:r>
              <a:rPr lang="ar-SA" sz="6600" dirty="0">
                <a:latin typeface="David" panose="020E0502060401010101" pitchFamily="34" charset="-79"/>
                <a:cs typeface="David" panose="020E0502060401010101" pitchFamily="34" charset="-79"/>
              </a:rPr>
              <a:t>/202</a:t>
            </a:r>
            <a:r>
              <a:rPr lang="he-IL" sz="6600" dirty="0">
                <a:latin typeface="David" panose="020E0502060401010101" pitchFamily="34" charset="-79"/>
                <a:cs typeface="David" panose="020E0502060401010101" pitchFamily="34" charset="-79"/>
              </a:rPr>
              <a:t>2</a:t>
            </a:r>
            <a:r>
              <a:rPr lang="ar-SA" sz="6600" dirty="0">
                <a:latin typeface="David" panose="020E0502060401010101" pitchFamily="34" charset="-79"/>
                <a:cs typeface="David" panose="020E0502060401010101" pitchFamily="34" charset="-79"/>
              </a:rPr>
              <a:t>)</a:t>
            </a:r>
            <a:br>
              <a:rPr lang="ar-SA" sz="6600" dirty="0">
                <a:latin typeface="David" panose="020E0502060401010101" pitchFamily="34" charset="-79"/>
                <a:cs typeface="David" panose="020E0502060401010101" pitchFamily="34" charset="-79"/>
              </a:rPr>
            </a:br>
            <a:r>
              <a:rPr lang="ar-SA" sz="6600" dirty="0">
                <a:latin typeface="David" panose="020E0502060401010101" pitchFamily="34" charset="-79"/>
                <a:cs typeface="David" panose="020E0502060401010101" pitchFamily="34" charset="-79"/>
              </a:rPr>
              <a:t>استعداد وتحويل خطط المساقات</a:t>
            </a:r>
            <a:endParaRPr lang="en-US" sz="6600" dirty="0">
              <a:latin typeface="David" panose="020E0502060401010101" pitchFamily="34" charset="-79"/>
              <a:cs typeface="David" panose="020E0502060401010101" pitchFamily="34" charset="-79"/>
            </a:endParaRPr>
          </a:p>
        </p:txBody>
      </p:sp>
      <p:sp>
        <p:nvSpPr>
          <p:cNvPr id="3" name="Subtitle 2"/>
          <p:cNvSpPr>
            <a:spLocks noGrp="1"/>
          </p:cNvSpPr>
          <p:nvPr>
            <p:ph type="subTitle" idx="1"/>
          </p:nvPr>
        </p:nvSpPr>
        <p:spPr>
          <a:xfrm>
            <a:off x="1154955" y="4594497"/>
            <a:ext cx="9022198" cy="1402541"/>
          </a:xfrm>
        </p:spPr>
        <p:txBody>
          <a:bodyPr>
            <a:normAutofit/>
          </a:bodyPr>
          <a:lstStyle/>
          <a:p>
            <a:pPr algn="r" rtl="1"/>
            <a:r>
              <a:rPr lang="ar-SA" dirty="0">
                <a:latin typeface="David" panose="020E0502060401010101" pitchFamily="34" charset="-79"/>
                <a:cs typeface="David" panose="020E0502060401010101" pitchFamily="34" charset="-79"/>
              </a:rPr>
              <a:t>الوحدة للتعلم الرقمي- مركز </a:t>
            </a:r>
            <a:r>
              <a:rPr lang="en-US" dirty="0">
                <a:latin typeface="David" panose="020E0502060401010101" pitchFamily="34" charset="-79"/>
                <a:cs typeface="David" panose="020E0502060401010101" pitchFamily="34" charset="-79"/>
              </a:rPr>
              <a:t>ICT</a:t>
            </a:r>
            <a:r>
              <a:rPr lang="ar-SA" dirty="0">
                <a:latin typeface="David" panose="020E0502060401010101" pitchFamily="34" charset="-79"/>
                <a:cs typeface="David" panose="020E0502060401010101" pitchFamily="34" charset="-79"/>
              </a:rPr>
              <a:t>- أكاديمية القاسمي</a:t>
            </a:r>
          </a:p>
          <a:p>
            <a:pPr algn="r" rtl="1"/>
            <a:r>
              <a:rPr lang="ar-SA" dirty="0">
                <a:latin typeface="David" panose="020E0502060401010101" pitchFamily="34" charset="-79"/>
                <a:cs typeface="David" panose="020E0502060401010101" pitchFamily="34" charset="-79"/>
              </a:rPr>
              <a:t>أيلول 2021</a:t>
            </a:r>
            <a:endParaRPr lang="en-US" dirty="0">
              <a:latin typeface="David" panose="020E0502060401010101" pitchFamily="34" charset="-79"/>
              <a:cs typeface="David" panose="020E0502060401010101" pitchFamily="34" charset="-79"/>
            </a:endParaRPr>
          </a:p>
        </p:txBody>
      </p:sp>
      <p:cxnSp>
        <p:nvCxnSpPr>
          <p:cNvPr id="5" name="Straight Connector 4"/>
          <p:cNvCxnSpPr/>
          <p:nvPr/>
        </p:nvCxnSpPr>
        <p:spPr>
          <a:xfrm flipV="1">
            <a:off x="1154955" y="4062549"/>
            <a:ext cx="8825658" cy="13062"/>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1784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5695406" y="2171624"/>
            <a:ext cx="6083165" cy="344540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2396" indent="0" algn="r" rtl="1">
              <a:lnSpc>
                <a:spcPct val="100000"/>
              </a:lnSpc>
              <a:spcAft>
                <a:spcPts val="0"/>
              </a:spcAft>
              <a:buClrTx/>
              <a:buSzPct val="150000"/>
              <a:buNone/>
            </a:pPr>
            <a:r>
              <a:rPr lang="ar-SA" sz="2400" b="1" dirty="0">
                <a:solidFill>
                  <a:srgbClr val="92D050"/>
                </a:solidFill>
                <a:latin typeface="David" panose="020E0502060401010101" pitchFamily="34" charset="-79"/>
                <a:cs typeface="David" panose="020E0502060401010101" pitchFamily="34" charset="-79"/>
              </a:rPr>
              <a:t>مبادئ موجهة</a:t>
            </a:r>
            <a:endParaRPr lang="he-IL" sz="2400" b="1" dirty="0">
              <a:solidFill>
                <a:srgbClr val="92D050"/>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التعلم من التطبيق الحي والواقعي في الحقل.</a:t>
            </a:r>
            <a:endParaRPr lang="he-IL" sz="2400" dirty="0">
              <a:solidFill>
                <a:schemeClr val="tx1"/>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يجتمع المتعلمون</a:t>
            </a:r>
            <a:r>
              <a:rPr lang="he-IL" sz="2400" dirty="0">
                <a:solidFill>
                  <a:schemeClr val="tx1"/>
                </a:solidFill>
                <a:latin typeface="David" panose="020E0502060401010101" pitchFamily="34" charset="-79"/>
                <a:cs typeface="David" panose="020E0502060401010101" pitchFamily="34" charset="-79"/>
              </a:rPr>
              <a:t> </a:t>
            </a:r>
            <a:r>
              <a:rPr lang="ar-SA" sz="2400" dirty="0">
                <a:solidFill>
                  <a:schemeClr val="tx1"/>
                </a:solidFill>
                <a:latin typeface="David" panose="020E0502060401010101" pitchFamily="34" charset="-79"/>
                <a:cs typeface="David" panose="020E0502060401010101" pitchFamily="34" charset="-79"/>
              </a:rPr>
              <a:t>بمجموعات صغيرة  في لقاءات مركزة لتحليل فيديوهات من تطبيق </a:t>
            </a:r>
            <a:r>
              <a:rPr lang="he-IL" sz="2400" dirty="0">
                <a:solidFill>
                  <a:schemeClr val="tx1"/>
                </a:solidFill>
                <a:latin typeface="David" panose="020E0502060401010101" pitchFamily="34" charset="-79"/>
                <a:cs typeface="David" panose="020E0502060401010101" pitchFamily="34" charset="-79"/>
              </a:rPr>
              <a:t> </a:t>
            </a:r>
            <a:r>
              <a:rPr lang="ar-SA" sz="2400" dirty="0">
                <a:solidFill>
                  <a:schemeClr val="tx1"/>
                </a:solidFill>
                <a:latin typeface="David" panose="020E0502060401010101" pitchFamily="34" charset="-79"/>
                <a:cs typeface="David" panose="020E0502060401010101" pitchFamily="34" charset="-79"/>
              </a:rPr>
              <a:t>التعليم والتعلم على أرض الواقع.</a:t>
            </a:r>
            <a:endParaRPr lang="he-IL" sz="2400" dirty="0">
              <a:solidFill>
                <a:schemeClr val="tx1"/>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اللقاء بإمكانه أن يكون وجاهيًا أو متزامنًا في الزوم.</a:t>
            </a:r>
            <a:endParaRPr lang="he-IL" sz="2400" dirty="0">
              <a:solidFill>
                <a:schemeClr val="tx1"/>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وجود المرشد ليس إلزاميًا في اللقاءات.</a:t>
            </a:r>
            <a:endParaRPr lang="en-US" sz="2400" dirty="0">
              <a:solidFill>
                <a:schemeClr val="tx1"/>
              </a:solidFill>
              <a:latin typeface="David" panose="020E0502060401010101" pitchFamily="34" charset="-79"/>
              <a:cs typeface="David" panose="020E0502060401010101" pitchFamily="34" charset="-79"/>
            </a:endParaRPr>
          </a:p>
          <a:p>
            <a:pPr algn="r" rtl="1">
              <a:lnSpc>
                <a:spcPct val="100000"/>
              </a:lnSpc>
            </a:pP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endParaRPr lang="he-IL" sz="2400" dirty="0">
              <a:latin typeface="David" panose="020E0502060401010101" pitchFamily="34" charset="-79"/>
              <a:cs typeface="David" panose="020E0502060401010101" pitchFamily="34" charset="-79"/>
            </a:endParaRPr>
          </a:p>
          <a:p>
            <a:pPr marL="152396" indent="0" algn="r" rtl="1">
              <a:lnSpc>
                <a:spcPct val="100000"/>
              </a:lnSpc>
              <a:spcAft>
                <a:spcPts val="0"/>
              </a:spcAft>
              <a:buClrTx/>
              <a:buSzPct val="150000"/>
              <a:buNone/>
            </a:pPr>
            <a:endParaRPr lang="he-IL" sz="2400" b="0" i="0" u="none" strike="noStrike" baseline="0" dirty="0">
              <a:latin typeface="David" panose="020E0502060401010101" pitchFamily="34" charset="-79"/>
              <a:cs typeface="David" panose="020E0502060401010101" pitchFamily="34" charset="-79"/>
            </a:endParaRPr>
          </a:p>
        </p:txBody>
      </p:sp>
      <p:sp>
        <p:nvSpPr>
          <p:cNvPr id="8" name="Title 1"/>
          <p:cNvSpPr>
            <a:spLocks noGrp="1"/>
          </p:cNvSpPr>
          <p:nvPr>
            <p:ph type="title"/>
          </p:nvPr>
        </p:nvSpPr>
        <p:spPr>
          <a:xfrm>
            <a:off x="646111" y="342990"/>
            <a:ext cx="9404723" cy="995082"/>
          </a:xfrm>
        </p:spPr>
        <p:txBody>
          <a:bodyPr/>
          <a:lstStyle/>
          <a:p>
            <a:r>
              <a:rPr lang="ar-SA" dirty="0"/>
              <a:t>طرق التدريس والتعلم في اللقاء</a:t>
            </a:r>
            <a:r>
              <a:rPr lang="ar-SA" sz="3600" dirty="0">
                <a:solidFill>
                  <a:schemeClr val="accent1">
                    <a:lumMod val="60000"/>
                    <a:lumOff val="40000"/>
                  </a:schemeClr>
                </a:solidFill>
              </a:rPr>
              <a:t/>
            </a:r>
            <a:br>
              <a:rPr lang="ar-SA" sz="3600" dirty="0">
                <a:solidFill>
                  <a:schemeClr val="accent1">
                    <a:lumMod val="60000"/>
                    <a:lumOff val="40000"/>
                  </a:schemeClr>
                </a:solidFill>
              </a:rPr>
            </a:br>
            <a:r>
              <a:rPr lang="ar-SA" sz="3600" dirty="0">
                <a:solidFill>
                  <a:schemeClr val="accent1">
                    <a:lumMod val="60000"/>
                    <a:lumOff val="40000"/>
                  </a:schemeClr>
                </a:solidFill>
              </a:rPr>
              <a:t>بناء المعرفة عن طريق توثيق وتحليل فيديوهات - </a:t>
            </a:r>
            <a:r>
              <a:rPr lang="en-US" sz="3600" dirty="0">
                <a:solidFill>
                  <a:schemeClr val="accent1">
                    <a:lumMod val="60000"/>
                    <a:lumOff val="40000"/>
                  </a:schemeClr>
                </a:solidFill>
              </a:rPr>
              <a:t>Selfie </a:t>
            </a:r>
            <a:endParaRPr lang="he-IL" sz="3600" dirty="0">
              <a:solidFill>
                <a:schemeClr val="accent1">
                  <a:lumMod val="60000"/>
                  <a:lumOff val="40000"/>
                </a:schemeClr>
              </a:solidFill>
            </a:endParaRPr>
          </a:p>
        </p:txBody>
      </p:sp>
      <p:pic>
        <p:nvPicPr>
          <p:cNvPr id="7" name="Picture 6"/>
          <p:cNvPicPr/>
          <p:nvPr/>
        </p:nvPicPr>
        <p:blipFill rotWithShape="1">
          <a:blip r:embed="rId3"/>
          <a:srcRect l="29807" t="15679" r="29006" b="33865"/>
          <a:stretch/>
        </p:blipFill>
        <p:spPr bwMode="auto">
          <a:xfrm>
            <a:off x="646111" y="2276129"/>
            <a:ext cx="4056518" cy="3066990"/>
          </a:xfrm>
          <a:prstGeom prst="rect">
            <a:avLst/>
          </a:prstGeom>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243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7644384" y="2518242"/>
            <a:ext cx="3304259" cy="211299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2396" indent="0" algn="r" rtl="1">
              <a:lnSpc>
                <a:spcPct val="100000"/>
              </a:lnSpc>
              <a:spcAft>
                <a:spcPts val="0"/>
              </a:spcAft>
              <a:buClrTx/>
              <a:buSzPct val="150000"/>
              <a:buNone/>
            </a:pPr>
            <a:r>
              <a:rPr lang="ar-SA" sz="2400" b="1" dirty="0">
                <a:solidFill>
                  <a:srgbClr val="92D050"/>
                </a:solidFill>
                <a:latin typeface="David" panose="020E0502060401010101" pitchFamily="34" charset="-79"/>
                <a:cs typeface="David" panose="020E0502060401010101" pitchFamily="34" charset="-79"/>
              </a:rPr>
              <a:t>أمثلة لموارد رقمية:</a:t>
            </a:r>
            <a:endParaRPr lang="he-IL" sz="2400" b="1" dirty="0">
              <a:solidFill>
                <a:srgbClr val="92D050"/>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تسجيلات للمحاضر</a:t>
            </a:r>
            <a:endParaRPr lang="he-IL" sz="2400" dirty="0">
              <a:solidFill>
                <a:schemeClr val="tx1"/>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مقاطع فيديو للإثراء</a:t>
            </a:r>
            <a:endParaRPr lang="he-IL" sz="2400" dirty="0">
              <a:solidFill>
                <a:schemeClr val="tx1"/>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مواقع إنترنت</a:t>
            </a: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endParaRPr lang="he-IL" sz="2400" dirty="0">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endParaRPr lang="he-IL" sz="2400" b="0" i="0" u="none" strike="noStrike" baseline="0" dirty="0">
              <a:latin typeface="David" panose="020E0502060401010101" pitchFamily="34" charset="-79"/>
              <a:cs typeface="David" panose="020E0502060401010101" pitchFamily="34" charset="-79"/>
            </a:endParaRPr>
          </a:p>
        </p:txBody>
      </p:sp>
      <p:sp>
        <p:nvSpPr>
          <p:cNvPr id="8" name="Title 1"/>
          <p:cNvSpPr>
            <a:spLocks noGrp="1"/>
          </p:cNvSpPr>
          <p:nvPr>
            <p:ph type="title"/>
          </p:nvPr>
        </p:nvSpPr>
        <p:spPr>
          <a:xfrm>
            <a:off x="646111" y="342990"/>
            <a:ext cx="9404723" cy="995082"/>
          </a:xfrm>
        </p:spPr>
        <p:txBody>
          <a:bodyPr/>
          <a:lstStyle/>
          <a:p>
            <a:r>
              <a:rPr lang="ar-SA" dirty="0"/>
              <a:t>طرق التدريس والتعلم في اللقاء</a:t>
            </a:r>
            <a:r>
              <a:rPr lang="en-US" sz="3600" dirty="0">
                <a:solidFill>
                  <a:schemeClr val="accent1">
                    <a:lumMod val="60000"/>
                    <a:lumOff val="40000"/>
                  </a:schemeClr>
                </a:solidFill>
              </a:rPr>
              <a:t/>
            </a:r>
            <a:br>
              <a:rPr lang="en-US" sz="3600" dirty="0">
                <a:solidFill>
                  <a:schemeClr val="accent1">
                    <a:lumMod val="60000"/>
                    <a:lumOff val="40000"/>
                  </a:schemeClr>
                </a:solidFill>
              </a:rPr>
            </a:br>
            <a:r>
              <a:rPr lang="ar-SA" sz="3600" dirty="0">
                <a:solidFill>
                  <a:schemeClr val="accent1">
                    <a:lumMod val="60000"/>
                    <a:lumOff val="40000"/>
                  </a:schemeClr>
                </a:solidFill>
              </a:rPr>
              <a:t>بناء المعرفة باستخدام موارد رقمية متنوعة</a:t>
            </a:r>
            <a:endParaRPr lang="he-IL" sz="3600" dirty="0">
              <a:solidFill>
                <a:schemeClr val="accent1">
                  <a:lumMod val="60000"/>
                  <a:lumOff val="40000"/>
                </a:schemeClr>
              </a:solidFill>
            </a:endParaRPr>
          </a:p>
        </p:txBody>
      </p:sp>
      <p:pic>
        <p:nvPicPr>
          <p:cNvPr id="11" name="Picture 10"/>
          <p:cNvPicPr/>
          <p:nvPr/>
        </p:nvPicPr>
        <p:blipFill rotWithShape="1">
          <a:blip r:embed="rId3"/>
          <a:srcRect l="35257" t="29076" r="35896" b="45553"/>
          <a:stretch/>
        </p:blipFill>
        <p:spPr bwMode="auto">
          <a:xfrm>
            <a:off x="4841967" y="3155406"/>
            <a:ext cx="2285714" cy="1005838"/>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4"/>
          <a:srcRect l="36058" t="16248" r="38141" b="44698"/>
          <a:stretch/>
        </p:blipFill>
        <p:spPr bwMode="auto">
          <a:xfrm>
            <a:off x="1608400" y="1801382"/>
            <a:ext cx="2285714" cy="1773357"/>
          </a:xfrm>
          <a:prstGeom prst="rect">
            <a:avLst/>
          </a:prstGeom>
          <a:solidFill>
            <a:schemeClr val="tx1"/>
          </a:solidFill>
          <a:ln>
            <a:noFill/>
          </a:ln>
          <a:extLst>
            <a:ext uri="{53640926-AAD7-44D8-BBD7-CCE9431645EC}">
              <a14:shadowObscured xmlns:a14="http://schemas.microsoft.com/office/drawing/2010/main"/>
            </a:ext>
          </a:extLst>
        </p:spPr>
      </p:pic>
      <p:pic>
        <p:nvPicPr>
          <p:cNvPr id="13" name="Picture 12"/>
          <p:cNvPicPr/>
          <p:nvPr/>
        </p:nvPicPr>
        <p:blipFill rotWithShape="1">
          <a:blip r:embed="rId5"/>
          <a:srcRect l="31250" t="16248" r="29808" b="35291"/>
          <a:stretch/>
        </p:blipFill>
        <p:spPr bwMode="auto">
          <a:xfrm>
            <a:off x="2736826" y="4747749"/>
            <a:ext cx="2314575" cy="1619250"/>
          </a:xfrm>
          <a:prstGeom prst="rect">
            <a:avLst/>
          </a:prstGeom>
          <a:solidFill>
            <a:schemeClr val="tx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95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646111" y="1805865"/>
            <a:ext cx="9404723" cy="126390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2396" indent="0" algn="r" rtl="1">
              <a:lnSpc>
                <a:spcPct val="100000"/>
              </a:lnSpc>
              <a:spcAft>
                <a:spcPts val="0"/>
              </a:spcAft>
              <a:buClrTx/>
              <a:buSzPct val="150000"/>
              <a:buNone/>
            </a:pPr>
            <a:r>
              <a:rPr lang="ar-SA" sz="2400" dirty="0">
                <a:solidFill>
                  <a:schemeClr val="tx1"/>
                </a:solidFill>
                <a:latin typeface="David" panose="020E0502060401010101" pitchFamily="34" charset="-79"/>
                <a:cs typeface="David" panose="020E0502060401010101" pitchFamily="34" charset="-79"/>
              </a:rPr>
              <a:t>تتم سيرورة التعلم، أو جزء منها، عن طريق انكشاف الطلاب وسماعهم وإجراءهم مقابلات مع شخصيات من البلاد وخارجها، وذلك عن طريق استقبال ضيوف في اللقاءات عن طريق الزوم. </a:t>
            </a: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endParaRPr lang="he-IL" sz="2400" dirty="0">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endParaRPr lang="he-IL" sz="2400" b="0" i="0" u="none" strike="noStrike" baseline="0" dirty="0">
              <a:latin typeface="David" panose="020E0502060401010101" pitchFamily="34" charset="-79"/>
              <a:cs typeface="David" panose="020E0502060401010101" pitchFamily="34" charset="-79"/>
            </a:endParaRPr>
          </a:p>
        </p:txBody>
      </p:sp>
      <p:sp>
        <p:nvSpPr>
          <p:cNvPr id="8" name="Title 1"/>
          <p:cNvSpPr>
            <a:spLocks noGrp="1"/>
          </p:cNvSpPr>
          <p:nvPr>
            <p:ph type="title"/>
          </p:nvPr>
        </p:nvSpPr>
        <p:spPr>
          <a:xfrm>
            <a:off x="646111" y="330798"/>
            <a:ext cx="9404723" cy="995082"/>
          </a:xfrm>
        </p:spPr>
        <p:txBody>
          <a:bodyPr/>
          <a:lstStyle/>
          <a:p>
            <a:r>
              <a:rPr lang="ar-SA" dirty="0"/>
              <a:t>طرق التدريس والتعلم في اللقاء</a:t>
            </a:r>
            <a:r>
              <a:rPr lang="en-US" dirty="0"/>
              <a:t/>
            </a:r>
            <a:br>
              <a:rPr lang="en-US" dirty="0"/>
            </a:br>
            <a:r>
              <a:rPr lang="ar-SA" sz="3600" dirty="0">
                <a:solidFill>
                  <a:schemeClr val="accent1">
                    <a:lumMod val="60000"/>
                    <a:lumOff val="40000"/>
                  </a:schemeClr>
                </a:solidFill>
              </a:rPr>
              <a:t>نرى العالم</a:t>
            </a:r>
            <a:endParaRPr lang="he-IL" sz="3600" dirty="0">
              <a:solidFill>
                <a:schemeClr val="accent1">
                  <a:lumMod val="60000"/>
                  <a:lumOff val="40000"/>
                </a:schemeClr>
              </a:solidFill>
            </a:endParaRPr>
          </a:p>
        </p:txBody>
      </p:sp>
      <p:sp>
        <p:nvSpPr>
          <p:cNvPr id="3" name="Rectangle 2"/>
          <p:cNvSpPr/>
          <p:nvPr/>
        </p:nvSpPr>
        <p:spPr>
          <a:xfrm>
            <a:off x="6897189" y="3187336"/>
            <a:ext cx="3153645" cy="2677656"/>
          </a:xfrm>
          <a:prstGeom prst="rect">
            <a:avLst/>
          </a:prstGeom>
          <a:ln>
            <a:noFill/>
          </a:ln>
        </p:spPr>
        <p:txBody>
          <a:bodyPr wrap="square">
            <a:spAutoFit/>
          </a:bodyPr>
          <a:lstStyle/>
          <a:p>
            <a:pPr algn="r" rtl="1"/>
            <a:r>
              <a:rPr lang="ar-SA" sz="2400" b="1" dirty="0">
                <a:solidFill>
                  <a:srgbClr val="92D050"/>
                </a:solidFill>
                <a:latin typeface="David" panose="020E0502060401010101" pitchFamily="34" charset="-79"/>
                <a:cs typeface="David" panose="020E0502060401010101" pitchFamily="34" charset="-79"/>
              </a:rPr>
              <a:t>الإمكانيات</a:t>
            </a:r>
            <a:r>
              <a:rPr lang="he-IL" sz="2400" b="1" dirty="0">
                <a:solidFill>
                  <a:srgbClr val="92D050"/>
                </a:solidFill>
                <a:latin typeface="David" panose="020E0502060401010101" pitchFamily="34" charset="-79"/>
                <a:cs typeface="David" panose="020E0502060401010101" pitchFamily="34" charset="-79"/>
              </a:rPr>
              <a:t>:</a:t>
            </a:r>
          </a:p>
          <a:p>
            <a:pPr marL="342900" indent="-34290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معلم من الميدان</a:t>
            </a:r>
            <a:endParaRPr lang="he-IL" sz="2400" dirty="0">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معلم من دولة أخرى</a:t>
            </a:r>
            <a:endParaRPr lang="he-IL" sz="2400" dirty="0">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خبير من كلية أخرى</a:t>
            </a:r>
            <a:endParaRPr lang="he-IL" sz="2400" dirty="0">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خبير من خارج البلاد</a:t>
            </a:r>
            <a:endParaRPr lang="he-IL" sz="2400" dirty="0">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اجتماع نقاش</a:t>
            </a:r>
            <a:endParaRPr lang="he-IL" sz="2400" dirty="0">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مناظرات</a:t>
            </a:r>
            <a:endParaRPr lang="en-US" sz="2400" dirty="0">
              <a:latin typeface="David" panose="020E0502060401010101" pitchFamily="34" charset="-79"/>
              <a:cs typeface="David" panose="020E0502060401010101" pitchFamily="34" charset="-79"/>
            </a:endParaRPr>
          </a:p>
        </p:txBody>
      </p:sp>
      <p:pic>
        <p:nvPicPr>
          <p:cNvPr id="10" name="Picture 9"/>
          <p:cNvPicPr/>
          <p:nvPr/>
        </p:nvPicPr>
        <p:blipFill rotWithShape="1">
          <a:blip r:embed="rId3"/>
          <a:srcRect l="30930" t="16533" r="26282" b="35291"/>
          <a:stretch/>
        </p:blipFill>
        <p:spPr bwMode="auto">
          <a:xfrm>
            <a:off x="3805509" y="2785810"/>
            <a:ext cx="2543175" cy="160972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srcRect l="26923" t="15678" r="27884" b="39567"/>
          <a:stretch/>
        </p:blipFill>
        <p:spPr bwMode="auto">
          <a:xfrm>
            <a:off x="770709" y="4532811"/>
            <a:ext cx="3540033" cy="21292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166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661918" y="1792983"/>
            <a:ext cx="9576465" cy="304442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يختار الطلاب مساقات </a:t>
            </a:r>
            <a:r>
              <a:rPr lang="en-US" sz="2400" dirty="0">
                <a:solidFill>
                  <a:schemeClr val="tx1"/>
                </a:solidFill>
                <a:latin typeface="David" panose="020E0502060401010101" pitchFamily="34" charset="-79"/>
                <a:cs typeface="David" panose="020E0502060401010101" pitchFamily="34" charset="-79"/>
              </a:rPr>
              <a:t>MOOC</a:t>
            </a:r>
            <a:r>
              <a:rPr lang="ar-SA" sz="2400" dirty="0">
                <a:solidFill>
                  <a:schemeClr val="tx1"/>
                </a:solidFill>
                <a:latin typeface="David" panose="020E0502060401010101" pitchFamily="34" charset="-79"/>
                <a:cs typeface="David" panose="020E0502060401010101" pitchFamily="34" charset="-79"/>
              </a:rPr>
              <a:t> متواجدة في الشبكة (</a:t>
            </a:r>
            <a:r>
              <a:rPr lang="he-IL" sz="2400" dirty="0">
                <a:solidFill>
                  <a:schemeClr val="tx1"/>
                </a:solidFill>
                <a:latin typeface="David" panose="020E0502060401010101" pitchFamily="34" charset="-79"/>
                <a:cs typeface="David" panose="020E0502060401010101" pitchFamily="34" charset="-79"/>
              </a:rPr>
              <a:t>קמפוס</a:t>
            </a:r>
            <a:r>
              <a:rPr lang="ar-SA" sz="2400" dirty="0">
                <a:solidFill>
                  <a:schemeClr val="tx1"/>
                </a:solidFill>
                <a:latin typeface="David" panose="020E0502060401010101" pitchFamily="34" charset="-79"/>
                <a:cs typeface="David" panose="020E0502060401010101" pitchFamily="34" charset="-79"/>
              </a:rPr>
              <a:t>،</a:t>
            </a:r>
            <a:r>
              <a:rPr lang="he-IL" sz="2400" dirty="0">
                <a:solidFill>
                  <a:schemeClr val="tx1"/>
                </a:solidFill>
                <a:latin typeface="David" panose="020E0502060401010101" pitchFamily="34" charset="-79"/>
                <a:cs typeface="David" panose="020E0502060401010101" pitchFamily="34" charset="-79"/>
              </a:rPr>
              <a:t> </a:t>
            </a:r>
            <a:r>
              <a:rPr lang="en-US" sz="2400" dirty="0">
                <a:solidFill>
                  <a:schemeClr val="tx1"/>
                </a:solidFill>
                <a:latin typeface="David" panose="020E0502060401010101" pitchFamily="34" charset="-79"/>
                <a:cs typeface="David" panose="020E0502060401010101" pitchFamily="34" charset="-79"/>
              </a:rPr>
              <a:t>EDX</a:t>
            </a:r>
            <a:r>
              <a:rPr lang="ar-SA" sz="2400" dirty="0">
                <a:solidFill>
                  <a:schemeClr val="tx1"/>
                </a:solidFill>
                <a:latin typeface="David" panose="020E0502060401010101" pitchFamily="34" charset="-79"/>
                <a:cs typeface="David" panose="020E0502060401010101" pitchFamily="34" charset="-79"/>
              </a:rPr>
              <a:t>، </a:t>
            </a:r>
            <a:r>
              <a:rPr lang="en-US" sz="2400" dirty="0">
                <a:solidFill>
                  <a:schemeClr val="tx1"/>
                </a:solidFill>
                <a:latin typeface="David" panose="020E0502060401010101" pitchFamily="34" charset="-79"/>
                <a:cs typeface="David" panose="020E0502060401010101" pitchFamily="34" charset="-79"/>
              </a:rPr>
              <a:t>COURSERA</a:t>
            </a:r>
            <a:r>
              <a:rPr lang="he-IL" sz="2400" dirty="0">
                <a:solidFill>
                  <a:schemeClr val="tx1"/>
                </a:solidFill>
                <a:latin typeface="David" panose="020E0502060401010101" pitchFamily="34" charset="-79"/>
                <a:cs typeface="David" panose="020E0502060401010101" pitchFamily="34" charset="-79"/>
              </a:rPr>
              <a:t> </a:t>
            </a:r>
            <a:r>
              <a:rPr lang="ar-SA" sz="2400" dirty="0">
                <a:solidFill>
                  <a:schemeClr val="tx1"/>
                </a:solidFill>
                <a:latin typeface="David" panose="020E0502060401010101" pitchFamily="34" charset="-79"/>
                <a:cs typeface="David" panose="020E0502060401010101" pitchFamily="34" charset="-79"/>
              </a:rPr>
              <a:t>، وغيرها</a:t>
            </a:r>
            <a:r>
              <a:rPr lang="he-IL" sz="2400" dirty="0">
                <a:solidFill>
                  <a:schemeClr val="tx1"/>
                </a:solidFill>
                <a:latin typeface="David" panose="020E0502060401010101" pitchFamily="34" charset="-79"/>
                <a:cs typeface="David" panose="020E0502060401010101" pitchFamily="34" charset="-79"/>
              </a:rPr>
              <a:t>) </a:t>
            </a:r>
            <a:r>
              <a:rPr lang="ar-SA" sz="2400" dirty="0">
                <a:solidFill>
                  <a:schemeClr val="tx1"/>
                </a:solidFill>
                <a:latin typeface="David" panose="020E0502060401010101" pitchFamily="34" charset="-79"/>
                <a:cs typeface="David" panose="020E0502060401010101" pitchFamily="34" charset="-79"/>
              </a:rPr>
              <a:t>ويقيمون لقاءات تعلم بمجموعات صغيرة بهدف النقاش، حل تمارين، التحضير والاستعداد للقاءات المستقبلية، دعم، معالجة، ...</a:t>
            </a:r>
            <a:endParaRPr lang="he-IL" sz="2400" dirty="0">
              <a:solidFill>
                <a:schemeClr val="tx1"/>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هناك إمكانية أن تكون المساقات بهدف الإثراء والتوسع</a:t>
            </a:r>
            <a:r>
              <a:rPr lang="he-IL" sz="2400" dirty="0">
                <a:solidFill>
                  <a:schemeClr val="tx1"/>
                </a:solidFill>
                <a:latin typeface="David" panose="020E0502060401010101" pitchFamily="34" charset="-79"/>
                <a:cs typeface="David" panose="020E0502060401010101" pitchFamily="34" charset="-79"/>
              </a:rPr>
              <a:t> </a:t>
            </a:r>
            <a:r>
              <a:rPr lang="ar-SA" sz="2400" dirty="0">
                <a:solidFill>
                  <a:schemeClr val="tx1"/>
                </a:solidFill>
                <a:latin typeface="David" panose="020E0502060401010101" pitchFamily="34" charset="-79"/>
                <a:cs typeface="David" panose="020E0502060401010101" pitchFamily="34" charset="-79"/>
              </a:rPr>
              <a:t>أو لنيل اعتماد أكاديمي (</a:t>
            </a:r>
            <a:r>
              <a:rPr lang="he-IL" sz="2400" dirty="0">
                <a:solidFill>
                  <a:schemeClr val="tx1"/>
                </a:solidFill>
                <a:latin typeface="David" panose="020E0502060401010101" pitchFamily="34" charset="-79"/>
                <a:cs typeface="David" panose="020E0502060401010101" pitchFamily="34" charset="-79"/>
              </a:rPr>
              <a:t>אקרדיטציה</a:t>
            </a:r>
            <a:r>
              <a:rPr lang="ar-SA" sz="2400" dirty="0">
                <a:solidFill>
                  <a:schemeClr val="tx1"/>
                </a:solidFill>
                <a:latin typeface="David" panose="020E0502060401010101" pitchFamily="34" charset="-79"/>
                <a:cs typeface="David" panose="020E0502060401010101" pitchFamily="34" charset="-79"/>
              </a:rPr>
              <a:t>). </a:t>
            </a:r>
            <a:endParaRPr lang="he-IL" sz="2400" dirty="0">
              <a:solidFill>
                <a:schemeClr val="tx1"/>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هناك إمكانية لوجود مرافقة من محاضر مرشد.</a:t>
            </a:r>
            <a:endParaRPr lang="he-IL" sz="2400" dirty="0">
              <a:solidFill>
                <a:schemeClr val="tx1"/>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يقوم المحاضر بتوجيه الطلاب لمواد تعليمية محددة في مساقات </a:t>
            </a:r>
            <a:r>
              <a:rPr lang="en-US" sz="2400" dirty="0">
                <a:solidFill>
                  <a:schemeClr val="tx1"/>
                </a:solidFill>
                <a:latin typeface="David" panose="020E0502060401010101" pitchFamily="34" charset="-79"/>
                <a:cs typeface="David" panose="020E0502060401010101" pitchFamily="34" charset="-79"/>
              </a:rPr>
              <a:t>MOOC</a:t>
            </a:r>
            <a:r>
              <a:rPr lang="he-IL" sz="2400" dirty="0">
                <a:solidFill>
                  <a:schemeClr val="tx1"/>
                </a:solidFill>
                <a:latin typeface="David" panose="020E0502060401010101" pitchFamily="34" charset="-79"/>
                <a:cs typeface="David" panose="020E0502060401010101" pitchFamily="34" charset="-79"/>
              </a:rPr>
              <a:t>.</a:t>
            </a:r>
          </a:p>
          <a:p>
            <a:pPr marL="152396" indent="0" algn="r" rtl="1">
              <a:lnSpc>
                <a:spcPct val="100000"/>
              </a:lnSpc>
              <a:spcAft>
                <a:spcPts val="0"/>
              </a:spcAft>
              <a:buClrTx/>
              <a:buSzPct val="150000"/>
              <a:buNone/>
            </a:pP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endParaRPr lang="he-IL" sz="2400" dirty="0">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endParaRPr lang="he-IL" sz="2400" b="0" i="0" u="none" strike="noStrike" baseline="0" dirty="0">
              <a:latin typeface="David" panose="020E0502060401010101" pitchFamily="34" charset="-79"/>
              <a:cs typeface="David" panose="020E0502060401010101" pitchFamily="34" charset="-79"/>
            </a:endParaRPr>
          </a:p>
        </p:txBody>
      </p:sp>
      <p:sp>
        <p:nvSpPr>
          <p:cNvPr id="8" name="Title 1"/>
          <p:cNvSpPr>
            <a:spLocks noGrp="1"/>
          </p:cNvSpPr>
          <p:nvPr>
            <p:ph type="title"/>
          </p:nvPr>
        </p:nvSpPr>
        <p:spPr>
          <a:xfrm>
            <a:off x="646111" y="306414"/>
            <a:ext cx="9404723" cy="995082"/>
          </a:xfrm>
        </p:spPr>
        <p:txBody>
          <a:bodyPr/>
          <a:lstStyle/>
          <a:p>
            <a:r>
              <a:rPr lang="ar-SA" dirty="0"/>
              <a:t>طرق التدريس والتعلم في اللقاء</a:t>
            </a:r>
            <a:br>
              <a:rPr lang="ar-SA" dirty="0"/>
            </a:br>
            <a:r>
              <a:rPr lang="en-US" sz="3600" dirty="0">
                <a:solidFill>
                  <a:schemeClr val="accent1">
                    <a:lumMod val="60000"/>
                    <a:lumOff val="40000"/>
                  </a:schemeClr>
                </a:solidFill>
              </a:rPr>
              <a:t>MOOC</a:t>
            </a:r>
            <a:r>
              <a:rPr lang="he-IL" sz="3600" dirty="0">
                <a:solidFill>
                  <a:schemeClr val="accent1">
                    <a:lumMod val="60000"/>
                    <a:lumOff val="40000"/>
                  </a:schemeClr>
                </a:solidFill>
              </a:rPr>
              <a:t> </a:t>
            </a:r>
            <a:r>
              <a:rPr lang="ar-SA" sz="3600" dirty="0">
                <a:solidFill>
                  <a:schemeClr val="accent1">
                    <a:lumMod val="60000"/>
                    <a:lumOff val="40000"/>
                  </a:schemeClr>
                </a:solidFill>
              </a:rPr>
              <a:t>مُدمج</a:t>
            </a:r>
            <a:endParaRPr lang="he-IL" sz="3600" dirty="0">
              <a:solidFill>
                <a:schemeClr val="accent1">
                  <a:lumMod val="60000"/>
                  <a:lumOff val="40000"/>
                </a:schemeClr>
              </a:solidFill>
            </a:endParaRPr>
          </a:p>
        </p:txBody>
      </p:sp>
      <p:grpSp>
        <p:nvGrpSpPr>
          <p:cNvPr id="2" name="Group 1"/>
          <p:cNvGrpSpPr/>
          <p:nvPr/>
        </p:nvGrpSpPr>
        <p:grpSpPr>
          <a:xfrm>
            <a:off x="591936" y="4993368"/>
            <a:ext cx="8037267" cy="1616562"/>
            <a:chOff x="1741469" y="3868221"/>
            <a:chExt cx="8037267" cy="1616562"/>
          </a:xfrm>
        </p:grpSpPr>
        <p:sp>
          <p:nvSpPr>
            <p:cNvPr id="28" name="Google Shape;159;gb5cd4a5401_0_1425">
              <a:extLst>
                <a:ext uri="{FF2B5EF4-FFF2-40B4-BE49-F238E27FC236}">
                  <a16:creationId xmlns:a16="http://schemas.microsoft.com/office/drawing/2014/main" id="{2EEE8677-5390-44C7-8659-0A0652451D69}"/>
                </a:ext>
              </a:extLst>
            </p:cNvPr>
            <p:cNvSpPr/>
            <p:nvPr/>
          </p:nvSpPr>
          <p:spPr>
            <a:xfrm rot="5400000">
              <a:off x="8883782" y="3908092"/>
              <a:ext cx="617700" cy="1172209"/>
            </a:xfrm>
            <a:prstGeom prst="downArrow">
              <a:avLst>
                <a:gd name="adj1" fmla="val 50000"/>
                <a:gd name="adj2" fmla="val 50000"/>
              </a:avLst>
            </a:prstGeom>
            <a:solidFill>
              <a:schemeClr val="accent1">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raphic 2" descr="Users with solid fill">
              <a:extLst>
                <a:ext uri="{FF2B5EF4-FFF2-40B4-BE49-F238E27FC236}">
                  <a16:creationId xmlns:a16="http://schemas.microsoft.com/office/drawing/2014/main" id="{7D70D462-977B-4B24-90B6-FB1EDEB51BB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772937" y="4803047"/>
              <a:ext cx="681736" cy="681736"/>
            </a:xfrm>
            <a:prstGeom prst="rect">
              <a:avLst/>
            </a:prstGeom>
          </p:spPr>
        </p:pic>
        <p:sp>
          <p:nvSpPr>
            <p:cNvPr id="30" name="Arrow: Notched Right 6">
              <a:extLst>
                <a:ext uri="{FF2B5EF4-FFF2-40B4-BE49-F238E27FC236}">
                  <a16:creationId xmlns:a16="http://schemas.microsoft.com/office/drawing/2014/main" id="{52A69B87-F2CE-46F9-84E7-72F78A32FF61}"/>
                </a:ext>
              </a:extLst>
            </p:cNvPr>
            <p:cNvSpPr/>
            <p:nvPr/>
          </p:nvSpPr>
          <p:spPr>
            <a:xfrm flipH="1">
              <a:off x="6893960" y="3868221"/>
              <a:ext cx="1839074" cy="12159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وحدة 1</a:t>
              </a:r>
            </a:p>
            <a:p>
              <a:pPr algn="ctr"/>
              <a:r>
                <a:rPr lang="ar-SA" dirty="0"/>
                <a:t>تعلم ذاتي</a:t>
              </a:r>
              <a:endParaRPr lang="en-US" dirty="0"/>
            </a:p>
          </p:txBody>
        </p:sp>
        <p:sp>
          <p:nvSpPr>
            <p:cNvPr id="31" name="Arrow: Notched Right 12">
              <a:extLst>
                <a:ext uri="{FF2B5EF4-FFF2-40B4-BE49-F238E27FC236}">
                  <a16:creationId xmlns:a16="http://schemas.microsoft.com/office/drawing/2014/main" id="{1507BCAD-2704-4C26-98C8-4A528E8460E8}"/>
                </a:ext>
              </a:extLst>
            </p:cNvPr>
            <p:cNvSpPr/>
            <p:nvPr/>
          </p:nvSpPr>
          <p:spPr>
            <a:xfrm flipH="1">
              <a:off x="5176462" y="3883633"/>
              <a:ext cx="1839074" cy="12159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وحدة 2</a:t>
              </a:r>
            </a:p>
            <a:p>
              <a:pPr algn="ctr"/>
              <a:r>
                <a:rPr lang="ar-SA" dirty="0"/>
                <a:t>تعلم ذاتي</a:t>
              </a:r>
              <a:endParaRPr lang="en-US" dirty="0"/>
            </a:p>
          </p:txBody>
        </p:sp>
        <p:sp>
          <p:nvSpPr>
            <p:cNvPr id="32" name="Arrow: Notched Right 13">
              <a:extLst>
                <a:ext uri="{FF2B5EF4-FFF2-40B4-BE49-F238E27FC236}">
                  <a16:creationId xmlns:a16="http://schemas.microsoft.com/office/drawing/2014/main" id="{3B762729-5E56-40A8-B22C-065B3F9FDA4B}"/>
                </a:ext>
              </a:extLst>
            </p:cNvPr>
            <p:cNvSpPr/>
            <p:nvPr/>
          </p:nvSpPr>
          <p:spPr>
            <a:xfrm flipH="1">
              <a:off x="3458967" y="3899047"/>
              <a:ext cx="1839074" cy="12159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وحدة 3</a:t>
              </a:r>
            </a:p>
            <a:p>
              <a:pPr algn="ctr"/>
              <a:r>
                <a:rPr lang="ar-SA" dirty="0"/>
                <a:t>تعلم ذاتي</a:t>
              </a:r>
              <a:endParaRPr lang="en-US" dirty="0"/>
            </a:p>
          </p:txBody>
        </p:sp>
        <p:sp>
          <p:nvSpPr>
            <p:cNvPr id="33" name="Arrow: Notched Right 14">
              <a:extLst>
                <a:ext uri="{FF2B5EF4-FFF2-40B4-BE49-F238E27FC236}">
                  <a16:creationId xmlns:a16="http://schemas.microsoft.com/office/drawing/2014/main" id="{AD87A0B9-4126-40E0-AF2F-524F7D5F8CA3}"/>
                </a:ext>
              </a:extLst>
            </p:cNvPr>
            <p:cNvSpPr/>
            <p:nvPr/>
          </p:nvSpPr>
          <p:spPr>
            <a:xfrm flipH="1">
              <a:off x="1741469" y="3914461"/>
              <a:ext cx="1839074" cy="12159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وحدة 4</a:t>
              </a:r>
            </a:p>
            <a:p>
              <a:pPr algn="ctr"/>
              <a:r>
                <a:rPr lang="ar-SA" dirty="0"/>
                <a:t>تعلم ذاتي</a:t>
              </a:r>
              <a:endParaRPr lang="en-US" dirty="0"/>
            </a:p>
          </p:txBody>
        </p:sp>
        <p:pic>
          <p:nvPicPr>
            <p:cNvPr id="34" name="Graphic 15" descr="Users with solid fill">
              <a:extLst>
                <a:ext uri="{FF2B5EF4-FFF2-40B4-BE49-F238E27FC236}">
                  <a16:creationId xmlns:a16="http://schemas.microsoft.com/office/drawing/2014/main" id="{9DAA4287-5368-4F38-A244-4C64B21457F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861365" y="4803047"/>
              <a:ext cx="681736" cy="681736"/>
            </a:xfrm>
            <a:prstGeom prst="rect">
              <a:avLst/>
            </a:prstGeom>
          </p:spPr>
        </p:pic>
        <p:pic>
          <p:nvPicPr>
            <p:cNvPr id="35" name="Graphic 16" descr="Users with solid fill">
              <a:extLst>
                <a:ext uri="{FF2B5EF4-FFF2-40B4-BE49-F238E27FC236}">
                  <a16:creationId xmlns:a16="http://schemas.microsoft.com/office/drawing/2014/main" id="{9AE58066-278F-4D08-87F1-67C6830CFF8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49791" y="4803047"/>
              <a:ext cx="681736" cy="681736"/>
            </a:xfrm>
            <a:prstGeom prst="rect">
              <a:avLst/>
            </a:prstGeom>
          </p:spPr>
        </p:pic>
        <p:pic>
          <p:nvPicPr>
            <p:cNvPr id="36" name="Graphic 17" descr="Users with solid fill">
              <a:extLst>
                <a:ext uri="{FF2B5EF4-FFF2-40B4-BE49-F238E27FC236}">
                  <a16:creationId xmlns:a16="http://schemas.microsoft.com/office/drawing/2014/main" id="{E99384B7-A59E-4447-8019-018EB0AD151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038217" y="4803047"/>
              <a:ext cx="681736" cy="681736"/>
            </a:xfrm>
            <a:prstGeom prst="rect">
              <a:avLst/>
            </a:prstGeom>
          </p:spPr>
        </p:pic>
        <p:pic>
          <p:nvPicPr>
            <p:cNvPr id="37" name="Graphic 18" descr="Users with solid fill">
              <a:extLst>
                <a:ext uri="{FF2B5EF4-FFF2-40B4-BE49-F238E27FC236}">
                  <a16:creationId xmlns:a16="http://schemas.microsoft.com/office/drawing/2014/main" id="{929A2CFD-1A90-4F63-B0C1-A697CB69E8D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26643" y="4803047"/>
              <a:ext cx="681736" cy="681736"/>
            </a:xfrm>
            <a:prstGeom prst="rect">
              <a:avLst/>
            </a:prstGeom>
          </p:spPr>
        </p:pic>
        <p:pic>
          <p:nvPicPr>
            <p:cNvPr id="38" name="Graphic 19" descr="Users with solid fill">
              <a:extLst>
                <a:ext uri="{FF2B5EF4-FFF2-40B4-BE49-F238E27FC236}">
                  <a16:creationId xmlns:a16="http://schemas.microsoft.com/office/drawing/2014/main" id="{04220DBF-1A10-4083-B403-AF30F8DCDA1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215069" y="4803047"/>
              <a:ext cx="681736" cy="681736"/>
            </a:xfrm>
            <a:prstGeom prst="rect">
              <a:avLst/>
            </a:prstGeom>
          </p:spPr>
        </p:pic>
        <p:pic>
          <p:nvPicPr>
            <p:cNvPr id="39" name="Graphic 20" descr="Users with solid fill">
              <a:extLst>
                <a:ext uri="{FF2B5EF4-FFF2-40B4-BE49-F238E27FC236}">
                  <a16:creationId xmlns:a16="http://schemas.microsoft.com/office/drawing/2014/main" id="{F4266B38-8755-4A78-8BA0-E523450E2FD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03496" y="4803047"/>
              <a:ext cx="681736" cy="681736"/>
            </a:xfrm>
            <a:prstGeom prst="rect">
              <a:avLst/>
            </a:prstGeom>
          </p:spPr>
        </p:pic>
      </p:grpSp>
      <p:pic>
        <p:nvPicPr>
          <p:cNvPr id="40" name="Picture 39"/>
          <p:cNvPicPr/>
          <p:nvPr/>
        </p:nvPicPr>
        <p:blipFill rotWithShape="1">
          <a:blip r:embed="rId5"/>
          <a:srcRect l="24519" t="21664" r="26442" b="36146"/>
          <a:stretch/>
        </p:blipFill>
        <p:spPr bwMode="auto">
          <a:xfrm>
            <a:off x="8781058" y="4917688"/>
            <a:ext cx="2914650" cy="1365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149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7207069" y="1815329"/>
            <a:ext cx="4557763" cy="441478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مضامين تعلم مع مركبات رقمية مُعدة لمتعلم الذاتي مرن.</a:t>
            </a:r>
            <a:endParaRPr lang="he-IL" sz="2400" dirty="0">
              <a:solidFill>
                <a:schemeClr val="tx1"/>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الأنشطة التي تحوي مركبات متنوعة في بيئة رقمية من الممكن أن تكون إلزامية/اختيارية، تعلم فردي/ بمجموعات، متزامن/ غير متزامن.</a:t>
            </a:r>
            <a:r>
              <a:rPr lang="he-IL" sz="2400" dirty="0">
                <a:solidFill>
                  <a:schemeClr val="tx1"/>
                </a:solidFill>
                <a:latin typeface="David" panose="020E0502060401010101" pitchFamily="34" charset="-79"/>
                <a:cs typeface="David" panose="020E0502060401010101" pitchFamily="34" charset="-79"/>
              </a:rPr>
              <a:t> </a:t>
            </a: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cs typeface="David" panose="020E0502060401010101" pitchFamily="34" charset="-79"/>
              </a:rPr>
              <a:t>دمج آليات مراقبة، تشخيص ومتابعة لضمان سيرورة تعلم ناجعة وذات معنى.</a:t>
            </a:r>
            <a:endParaRPr lang="he-IL" sz="2400" dirty="0">
              <a:solidFill>
                <a:schemeClr val="tx1"/>
              </a:solidFill>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solidFill>
                  <a:schemeClr val="tx1"/>
                </a:solidFill>
                <a:latin typeface="David" panose="020E0502060401010101" pitchFamily="34" charset="-79"/>
              </a:rPr>
              <a:t>إمكانية التعلم الجزئي </a:t>
            </a:r>
            <a:r>
              <a:rPr lang="en-US" sz="2400" dirty="0">
                <a:solidFill>
                  <a:schemeClr val="tx1"/>
                </a:solidFill>
                <a:latin typeface="David" panose="020E0502060401010101" pitchFamily="34" charset="-79"/>
              </a:rPr>
              <a:t>Micro-Learning</a:t>
            </a:r>
            <a:r>
              <a:rPr lang="he-IL" sz="2400" dirty="0">
                <a:solidFill>
                  <a:schemeClr val="tx1"/>
                </a:solidFill>
                <a:latin typeface="David" panose="020E0502060401010101" pitchFamily="34" charset="-79"/>
                <a:cs typeface="David" panose="020E0502060401010101" pitchFamily="34" charset="-79"/>
              </a:rPr>
              <a:t> </a:t>
            </a:r>
            <a:r>
              <a:rPr lang="ar-SA" sz="2400" dirty="0">
                <a:solidFill>
                  <a:schemeClr val="tx1"/>
                </a:solidFill>
                <a:latin typeface="David" panose="020E0502060401010101" pitchFamily="34" charset="-79"/>
              </a:rPr>
              <a:t>وإعطاء اعتماد أكاديمي جزئي.</a:t>
            </a:r>
            <a:endParaRPr lang="he-IL" sz="2400" dirty="0">
              <a:solidFill>
                <a:schemeClr val="tx1"/>
              </a:solidFill>
              <a:latin typeface="David" panose="020E0502060401010101" pitchFamily="34" charset="-79"/>
              <a:cs typeface="David" panose="020E0502060401010101" pitchFamily="34" charset="-79"/>
            </a:endParaRPr>
          </a:p>
        </p:txBody>
      </p:sp>
      <p:sp>
        <p:nvSpPr>
          <p:cNvPr id="8" name="Title 1"/>
          <p:cNvSpPr>
            <a:spLocks noGrp="1"/>
          </p:cNvSpPr>
          <p:nvPr>
            <p:ph type="title"/>
          </p:nvPr>
        </p:nvSpPr>
        <p:spPr>
          <a:xfrm>
            <a:off x="646111" y="330798"/>
            <a:ext cx="9404723" cy="995082"/>
          </a:xfrm>
        </p:spPr>
        <p:txBody>
          <a:bodyPr/>
          <a:lstStyle/>
          <a:p>
            <a:r>
              <a:rPr lang="ar-SA" dirty="0"/>
              <a:t>طرق التدريس والتعلم في اللقاء</a:t>
            </a:r>
            <a:r>
              <a:rPr lang="en-US" dirty="0"/>
              <a:t/>
            </a:r>
            <a:br>
              <a:rPr lang="en-US" dirty="0"/>
            </a:br>
            <a:r>
              <a:rPr lang="en-US" sz="3600" dirty="0">
                <a:solidFill>
                  <a:schemeClr val="accent1">
                    <a:lumMod val="60000"/>
                    <a:lumOff val="40000"/>
                  </a:schemeClr>
                </a:solidFill>
              </a:rPr>
              <a:t>Playlist </a:t>
            </a:r>
            <a:r>
              <a:rPr lang="he-IL" sz="3600" dirty="0">
                <a:solidFill>
                  <a:schemeClr val="accent1">
                    <a:lumMod val="60000"/>
                    <a:lumOff val="40000"/>
                  </a:schemeClr>
                </a:solidFill>
              </a:rPr>
              <a:t> </a:t>
            </a:r>
            <a:r>
              <a:rPr lang="ar-SA" sz="3600" dirty="0">
                <a:solidFill>
                  <a:schemeClr val="accent1">
                    <a:lumMod val="60000"/>
                    <a:lumOff val="40000"/>
                  </a:schemeClr>
                </a:solidFill>
              </a:rPr>
              <a:t>بيئة تعلم رقمية</a:t>
            </a:r>
            <a:endParaRPr lang="he-IL" sz="3600" dirty="0">
              <a:solidFill>
                <a:schemeClr val="accent1">
                  <a:lumMod val="60000"/>
                  <a:lumOff val="40000"/>
                </a:schemeClr>
              </a:solidFill>
            </a:endParaRPr>
          </a:p>
        </p:txBody>
      </p:sp>
      <p:grpSp>
        <p:nvGrpSpPr>
          <p:cNvPr id="113" name="Google Shape;286;gb5cd4a5401_1_303">
            <a:extLst>
              <a:ext uri="{FF2B5EF4-FFF2-40B4-BE49-F238E27FC236}">
                <a16:creationId xmlns:a16="http://schemas.microsoft.com/office/drawing/2014/main" id="{82BA0F83-CA45-44EB-B8A5-3F3F89C95BAD}"/>
              </a:ext>
            </a:extLst>
          </p:cNvPr>
          <p:cNvGrpSpPr/>
          <p:nvPr/>
        </p:nvGrpSpPr>
        <p:grpSpPr>
          <a:xfrm>
            <a:off x="117565" y="2058805"/>
            <a:ext cx="6975565" cy="3222948"/>
            <a:chOff x="725776" y="2742243"/>
            <a:chExt cx="7470474" cy="3932082"/>
          </a:xfrm>
        </p:grpSpPr>
        <p:sp>
          <p:nvSpPr>
            <p:cNvPr id="114" name="Google Shape;287;gb5cd4a5401_1_303">
              <a:extLst>
                <a:ext uri="{FF2B5EF4-FFF2-40B4-BE49-F238E27FC236}">
                  <a16:creationId xmlns:a16="http://schemas.microsoft.com/office/drawing/2014/main" id="{F49EEB4B-93AC-4B76-8DB8-2B22D1122347}"/>
                </a:ext>
              </a:extLst>
            </p:cNvPr>
            <p:cNvSpPr/>
            <p:nvPr/>
          </p:nvSpPr>
          <p:spPr>
            <a:xfrm>
              <a:off x="806050" y="2805550"/>
              <a:ext cx="7365600" cy="3705900"/>
            </a:xfrm>
            <a:prstGeom prst="rect">
              <a:avLst/>
            </a:prstGeom>
            <a:solidFill>
              <a:srgbClr val="E9E5D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15" name="Google Shape;288;gb5cd4a5401_1_303">
              <a:extLst>
                <a:ext uri="{FF2B5EF4-FFF2-40B4-BE49-F238E27FC236}">
                  <a16:creationId xmlns:a16="http://schemas.microsoft.com/office/drawing/2014/main" id="{B97900B5-5356-4EF5-A9B7-AA242C7D0776}"/>
                </a:ext>
              </a:extLst>
            </p:cNvPr>
            <p:cNvSpPr/>
            <p:nvPr/>
          </p:nvSpPr>
          <p:spPr>
            <a:xfrm>
              <a:off x="814750" y="3337125"/>
              <a:ext cx="7356900" cy="1436400"/>
            </a:xfrm>
            <a:prstGeom prst="rect">
              <a:avLst/>
            </a:prstGeom>
            <a:solidFill>
              <a:srgbClr val="FFFFFF"/>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16" name="Google Shape;289;gb5cd4a5401_1_303">
              <a:extLst>
                <a:ext uri="{FF2B5EF4-FFF2-40B4-BE49-F238E27FC236}">
                  <a16:creationId xmlns:a16="http://schemas.microsoft.com/office/drawing/2014/main" id="{3FBABA82-1392-4937-B374-B767B51C0B16}"/>
                </a:ext>
              </a:extLst>
            </p:cNvPr>
            <p:cNvSpPr txBox="1"/>
            <p:nvPr/>
          </p:nvSpPr>
          <p:spPr>
            <a:xfrm>
              <a:off x="2974535" y="2742243"/>
              <a:ext cx="1958925" cy="661689"/>
            </a:xfrm>
            <a:prstGeom prst="rect">
              <a:avLst/>
            </a:prstGeom>
            <a:noFill/>
            <a:ln>
              <a:noFill/>
            </a:ln>
          </p:spPr>
          <p:txBody>
            <a:bodyPr spcFirstLastPara="1" wrap="square" lIns="91425" tIns="91425" rIns="91425" bIns="91425"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Impact"/>
                  <a:ea typeface="Impact"/>
                  <a:cs typeface="Impact"/>
                  <a:sym typeface="Impact"/>
                </a:rPr>
                <a:t>PLAYLIST</a:t>
              </a:r>
              <a:endParaRPr kumimoji="0" sz="2700" b="0" i="0" u="none" strike="noStrike" kern="0" cap="none" spc="0" normalizeH="0" baseline="0" noProof="0" dirty="0">
                <a:ln>
                  <a:noFill/>
                </a:ln>
                <a:solidFill>
                  <a:prstClr val="black"/>
                </a:solidFill>
                <a:effectLst/>
                <a:uLnTx/>
                <a:uFillTx/>
                <a:latin typeface="Impact"/>
                <a:ea typeface="Impact"/>
                <a:cs typeface="Impact"/>
                <a:sym typeface="Impact"/>
              </a:endParaRPr>
            </a:p>
          </p:txBody>
        </p:sp>
        <p:sp>
          <p:nvSpPr>
            <p:cNvPr id="117" name="Google Shape;290;gb5cd4a5401_1_303">
              <a:extLst>
                <a:ext uri="{FF2B5EF4-FFF2-40B4-BE49-F238E27FC236}">
                  <a16:creationId xmlns:a16="http://schemas.microsoft.com/office/drawing/2014/main" id="{80DCB724-1F73-4B35-87B4-E888159570FA}"/>
                </a:ext>
              </a:extLst>
            </p:cNvPr>
            <p:cNvSpPr/>
            <p:nvPr/>
          </p:nvSpPr>
          <p:spPr>
            <a:xfrm>
              <a:off x="962775" y="3381275"/>
              <a:ext cx="1110900" cy="1031400"/>
            </a:xfrm>
            <a:prstGeom prst="rect">
              <a:avLst/>
            </a:prstGeom>
            <a:solidFill>
              <a:srgbClr val="FFF2C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18" name="Google Shape;291;gb5cd4a5401_1_303">
              <a:extLst>
                <a:ext uri="{FF2B5EF4-FFF2-40B4-BE49-F238E27FC236}">
                  <a16:creationId xmlns:a16="http://schemas.microsoft.com/office/drawing/2014/main" id="{9B20EB76-4A7E-4036-B1C3-F081625754C8}"/>
                </a:ext>
              </a:extLst>
            </p:cNvPr>
            <p:cNvSpPr/>
            <p:nvPr/>
          </p:nvSpPr>
          <p:spPr>
            <a:xfrm>
              <a:off x="2415381" y="3381275"/>
              <a:ext cx="1110900" cy="1031400"/>
            </a:xfrm>
            <a:prstGeom prst="rect">
              <a:avLst/>
            </a:prstGeom>
            <a:solidFill>
              <a:srgbClr val="FFF2C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19" name="Google Shape;292;gb5cd4a5401_1_303">
              <a:extLst>
                <a:ext uri="{FF2B5EF4-FFF2-40B4-BE49-F238E27FC236}">
                  <a16:creationId xmlns:a16="http://schemas.microsoft.com/office/drawing/2014/main" id="{BABF7168-4DB9-4B7E-820C-9A785EF0E2EF}"/>
                </a:ext>
              </a:extLst>
            </p:cNvPr>
            <p:cNvSpPr/>
            <p:nvPr/>
          </p:nvSpPr>
          <p:spPr>
            <a:xfrm>
              <a:off x="3867988" y="3381275"/>
              <a:ext cx="1110900" cy="1031400"/>
            </a:xfrm>
            <a:prstGeom prst="rect">
              <a:avLst/>
            </a:prstGeom>
            <a:solidFill>
              <a:srgbClr val="FFF2C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20" name="Google Shape;293;gb5cd4a5401_1_303">
              <a:extLst>
                <a:ext uri="{FF2B5EF4-FFF2-40B4-BE49-F238E27FC236}">
                  <a16:creationId xmlns:a16="http://schemas.microsoft.com/office/drawing/2014/main" id="{B53E12F8-76F5-4040-99AD-429EF1ADC483}"/>
                </a:ext>
              </a:extLst>
            </p:cNvPr>
            <p:cNvSpPr/>
            <p:nvPr/>
          </p:nvSpPr>
          <p:spPr>
            <a:xfrm>
              <a:off x="5320594" y="3413925"/>
              <a:ext cx="1110900" cy="1031400"/>
            </a:xfrm>
            <a:prstGeom prst="rect">
              <a:avLst/>
            </a:prstGeom>
            <a:solidFill>
              <a:srgbClr val="FFF2C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21" name="Google Shape;294;gb5cd4a5401_1_303">
              <a:extLst>
                <a:ext uri="{FF2B5EF4-FFF2-40B4-BE49-F238E27FC236}">
                  <a16:creationId xmlns:a16="http://schemas.microsoft.com/office/drawing/2014/main" id="{25F53601-1B66-456F-B0CA-74AA42CD19E3}"/>
                </a:ext>
              </a:extLst>
            </p:cNvPr>
            <p:cNvSpPr/>
            <p:nvPr/>
          </p:nvSpPr>
          <p:spPr>
            <a:xfrm>
              <a:off x="6773200" y="3381275"/>
              <a:ext cx="1110900" cy="1031400"/>
            </a:xfrm>
            <a:prstGeom prst="rect">
              <a:avLst/>
            </a:prstGeom>
            <a:solidFill>
              <a:srgbClr val="FFF2C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pic>
          <p:nvPicPr>
            <p:cNvPr id="122" name="Google Shape;295;gb5cd4a5401_1_303">
              <a:extLst>
                <a:ext uri="{FF2B5EF4-FFF2-40B4-BE49-F238E27FC236}">
                  <a16:creationId xmlns:a16="http://schemas.microsoft.com/office/drawing/2014/main" id="{A34B2B09-6F50-4C59-B8F3-E7EA955FD6E2}"/>
                </a:ext>
              </a:extLst>
            </p:cNvPr>
            <p:cNvPicPr preferRelativeResize="0"/>
            <p:nvPr/>
          </p:nvPicPr>
          <p:blipFill>
            <a:blip r:embed="rId3">
              <a:alphaModFix/>
            </a:blip>
            <a:stretch>
              <a:fillRect/>
            </a:stretch>
          </p:blipFill>
          <p:spPr>
            <a:xfrm>
              <a:off x="3896099" y="3370375"/>
              <a:ext cx="966100" cy="966100"/>
            </a:xfrm>
            <a:prstGeom prst="rect">
              <a:avLst/>
            </a:prstGeom>
            <a:noFill/>
            <a:ln>
              <a:noFill/>
            </a:ln>
          </p:spPr>
        </p:pic>
        <p:pic>
          <p:nvPicPr>
            <p:cNvPr id="123" name="Google Shape;296;gb5cd4a5401_1_303">
              <a:extLst>
                <a:ext uri="{FF2B5EF4-FFF2-40B4-BE49-F238E27FC236}">
                  <a16:creationId xmlns:a16="http://schemas.microsoft.com/office/drawing/2014/main" id="{7679280C-63D1-42A1-A5E1-DF643CFD75B3}"/>
                </a:ext>
              </a:extLst>
            </p:cNvPr>
            <p:cNvPicPr preferRelativeResize="0"/>
            <p:nvPr/>
          </p:nvPicPr>
          <p:blipFill>
            <a:blip r:embed="rId4">
              <a:alphaModFix/>
            </a:blip>
            <a:stretch>
              <a:fillRect/>
            </a:stretch>
          </p:blipFill>
          <p:spPr>
            <a:xfrm>
              <a:off x="5486500" y="3490125"/>
              <a:ext cx="846350" cy="846350"/>
            </a:xfrm>
            <a:prstGeom prst="rect">
              <a:avLst/>
            </a:prstGeom>
            <a:noFill/>
            <a:ln>
              <a:noFill/>
            </a:ln>
          </p:spPr>
        </p:pic>
        <p:pic>
          <p:nvPicPr>
            <p:cNvPr id="124" name="Google Shape;297;gb5cd4a5401_1_303">
              <a:extLst>
                <a:ext uri="{FF2B5EF4-FFF2-40B4-BE49-F238E27FC236}">
                  <a16:creationId xmlns:a16="http://schemas.microsoft.com/office/drawing/2014/main" id="{72C75F4B-6FC2-4162-8707-21EFF007F234}"/>
                </a:ext>
              </a:extLst>
            </p:cNvPr>
            <p:cNvPicPr preferRelativeResize="0"/>
            <p:nvPr/>
          </p:nvPicPr>
          <p:blipFill>
            <a:blip r:embed="rId5">
              <a:alphaModFix/>
            </a:blip>
            <a:stretch>
              <a:fillRect/>
            </a:stretch>
          </p:blipFill>
          <p:spPr>
            <a:xfrm>
              <a:off x="2527550" y="3430250"/>
              <a:ext cx="846350" cy="846350"/>
            </a:xfrm>
            <a:prstGeom prst="rect">
              <a:avLst/>
            </a:prstGeom>
            <a:noFill/>
            <a:ln>
              <a:noFill/>
            </a:ln>
          </p:spPr>
        </p:pic>
        <p:pic>
          <p:nvPicPr>
            <p:cNvPr id="125" name="Google Shape;298;gb5cd4a5401_1_303">
              <a:extLst>
                <a:ext uri="{FF2B5EF4-FFF2-40B4-BE49-F238E27FC236}">
                  <a16:creationId xmlns:a16="http://schemas.microsoft.com/office/drawing/2014/main" id="{1D4FCC37-A57A-4572-B84D-371AEE525DF5}"/>
                </a:ext>
              </a:extLst>
            </p:cNvPr>
            <p:cNvPicPr preferRelativeResize="0"/>
            <p:nvPr/>
          </p:nvPicPr>
          <p:blipFill>
            <a:blip r:embed="rId6">
              <a:alphaModFix/>
            </a:blip>
            <a:stretch>
              <a:fillRect/>
            </a:stretch>
          </p:blipFill>
          <p:spPr>
            <a:xfrm>
              <a:off x="1172375" y="3489000"/>
              <a:ext cx="696300" cy="696300"/>
            </a:xfrm>
            <a:prstGeom prst="rect">
              <a:avLst/>
            </a:prstGeom>
            <a:noFill/>
            <a:ln>
              <a:noFill/>
            </a:ln>
          </p:spPr>
        </p:pic>
        <p:pic>
          <p:nvPicPr>
            <p:cNvPr id="126" name="Google Shape;299;gb5cd4a5401_1_303">
              <a:extLst>
                <a:ext uri="{FF2B5EF4-FFF2-40B4-BE49-F238E27FC236}">
                  <a16:creationId xmlns:a16="http://schemas.microsoft.com/office/drawing/2014/main" id="{A0C58BD6-8386-40BF-B5B7-B423EF236B31}"/>
                </a:ext>
              </a:extLst>
            </p:cNvPr>
            <p:cNvPicPr preferRelativeResize="0"/>
            <p:nvPr/>
          </p:nvPicPr>
          <p:blipFill>
            <a:blip r:embed="rId7">
              <a:alphaModFix/>
            </a:blip>
            <a:stretch>
              <a:fillRect/>
            </a:stretch>
          </p:blipFill>
          <p:spPr>
            <a:xfrm>
              <a:off x="7003500" y="3371463"/>
              <a:ext cx="653649" cy="811514"/>
            </a:xfrm>
            <a:prstGeom prst="rect">
              <a:avLst/>
            </a:prstGeom>
            <a:noFill/>
            <a:ln>
              <a:noFill/>
            </a:ln>
          </p:spPr>
        </p:pic>
        <p:sp>
          <p:nvSpPr>
            <p:cNvPr id="127" name="Google Shape;300;gb5cd4a5401_1_303">
              <a:extLst>
                <a:ext uri="{FF2B5EF4-FFF2-40B4-BE49-F238E27FC236}">
                  <a16:creationId xmlns:a16="http://schemas.microsoft.com/office/drawing/2014/main" id="{B4E36DB2-70F9-4C73-9885-E2A628D0863C}"/>
                </a:ext>
              </a:extLst>
            </p:cNvPr>
            <p:cNvSpPr/>
            <p:nvPr/>
          </p:nvSpPr>
          <p:spPr>
            <a:xfrm>
              <a:off x="7730950" y="3814900"/>
              <a:ext cx="465300" cy="461700"/>
            </a:xfrm>
            <a:prstGeom prst="chevron">
              <a:avLst>
                <a:gd name="adj" fmla="val 50000"/>
              </a:avLst>
            </a:prstGeom>
            <a:solidFill>
              <a:srgbClr val="000000"/>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28" name="Google Shape;301;gb5cd4a5401_1_303">
              <a:extLst>
                <a:ext uri="{FF2B5EF4-FFF2-40B4-BE49-F238E27FC236}">
                  <a16:creationId xmlns:a16="http://schemas.microsoft.com/office/drawing/2014/main" id="{915D955C-5D48-491E-919A-E7699C551259}"/>
                </a:ext>
              </a:extLst>
            </p:cNvPr>
            <p:cNvSpPr/>
            <p:nvPr/>
          </p:nvSpPr>
          <p:spPr>
            <a:xfrm flipH="1">
              <a:off x="725776" y="3765564"/>
              <a:ext cx="465300" cy="461700"/>
            </a:xfrm>
            <a:prstGeom prst="chevron">
              <a:avLst>
                <a:gd name="adj" fmla="val 50000"/>
              </a:avLst>
            </a:prstGeom>
            <a:solidFill>
              <a:srgbClr val="000000"/>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29" name="Google Shape;302;gb5cd4a5401_1_303">
              <a:extLst>
                <a:ext uri="{FF2B5EF4-FFF2-40B4-BE49-F238E27FC236}">
                  <a16:creationId xmlns:a16="http://schemas.microsoft.com/office/drawing/2014/main" id="{D05EA2F7-73CC-4ABF-BBDB-800EDCCB2DBC}"/>
                </a:ext>
              </a:extLst>
            </p:cNvPr>
            <p:cNvSpPr txBox="1"/>
            <p:nvPr/>
          </p:nvSpPr>
          <p:spPr>
            <a:xfrm>
              <a:off x="6980500" y="4445325"/>
              <a:ext cx="696300" cy="400200"/>
            </a:xfrm>
            <a:prstGeom prst="rect">
              <a:avLst/>
            </a:prstGeom>
            <a:noFill/>
            <a:ln>
              <a:noFill/>
            </a:ln>
          </p:spPr>
          <p:txBody>
            <a:bodyPr spcFirstLastPara="1" wrap="square" lIns="91425" tIns="91425" rIns="91425" bIns="91425"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30" name="Google Shape;303;gb5cd4a5401_1_303">
              <a:extLst>
                <a:ext uri="{FF2B5EF4-FFF2-40B4-BE49-F238E27FC236}">
                  <a16:creationId xmlns:a16="http://schemas.microsoft.com/office/drawing/2014/main" id="{26A20E88-2A6B-4F13-B7E3-12E7AC2F5D72}"/>
                </a:ext>
              </a:extLst>
            </p:cNvPr>
            <p:cNvSpPr txBox="1"/>
            <p:nvPr/>
          </p:nvSpPr>
          <p:spPr>
            <a:xfrm>
              <a:off x="6663112" y="4339775"/>
              <a:ext cx="1110900" cy="469332"/>
            </a:xfrm>
            <a:prstGeom prst="rect">
              <a:avLst/>
            </a:prstGeom>
            <a:noFill/>
            <a:ln>
              <a:noFill/>
            </a:ln>
          </p:spPr>
          <p:txBody>
            <a:bodyPr spcFirstLastPara="1" wrap="square" lIns="91425" tIns="91425" rIns="91425" bIns="91425"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300" b="1" i="0" u="none" strike="noStrike" kern="0" cap="none" spc="0" normalizeH="0" baseline="0" noProof="0" dirty="0">
                  <a:ln>
                    <a:noFill/>
                  </a:ln>
                  <a:solidFill>
                    <a:prstClr val="black"/>
                  </a:solidFill>
                  <a:effectLst/>
                  <a:uLnTx/>
                  <a:uFillTx/>
                  <a:latin typeface="Arial" panose="020B0604020202020204"/>
                </a:rPr>
                <a:t>كيف </a:t>
              </a:r>
              <a:r>
                <a:rPr lang="ar-SA" sz="1300" b="1" kern="0" dirty="0">
                  <a:solidFill>
                    <a:prstClr val="black"/>
                  </a:solidFill>
                  <a:latin typeface="Arial" panose="020B0604020202020204"/>
                </a:rPr>
                <a:t>... </a:t>
              </a:r>
              <a:r>
                <a:rPr kumimoji="0" lang="ar-SA" sz="1300" b="1" i="0" u="none" strike="noStrike" kern="0" cap="none" spc="0" normalizeH="0" baseline="0" noProof="0" dirty="0">
                  <a:ln>
                    <a:noFill/>
                  </a:ln>
                  <a:solidFill>
                    <a:prstClr val="black"/>
                  </a:solidFill>
                  <a:effectLst/>
                  <a:uLnTx/>
                  <a:uFillTx/>
                  <a:latin typeface="Arial" panose="020B0604020202020204"/>
                </a:rPr>
                <a:t>؟؟</a:t>
              </a:r>
              <a:endParaRPr kumimoji="0" sz="1300" b="1" i="0" u="none" strike="noStrike" kern="0" cap="none" spc="0" normalizeH="0" baseline="0" noProof="0" dirty="0">
                <a:ln>
                  <a:noFill/>
                </a:ln>
                <a:solidFill>
                  <a:prstClr val="black"/>
                </a:solidFill>
                <a:effectLst/>
                <a:uLnTx/>
                <a:uFillTx/>
                <a:latin typeface="Arial" panose="020B0604020202020204"/>
              </a:endParaRPr>
            </a:p>
          </p:txBody>
        </p:sp>
        <p:sp>
          <p:nvSpPr>
            <p:cNvPr id="131" name="Google Shape;304;gb5cd4a5401_1_303">
              <a:extLst>
                <a:ext uri="{FF2B5EF4-FFF2-40B4-BE49-F238E27FC236}">
                  <a16:creationId xmlns:a16="http://schemas.microsoft.com/office/drawing/2014/main" id="{4699E5D0-70C6-4125-8EA8-099F665322A2}"/>
                </a:ext>
              </a:extLst>
            </p:cNvPr>
            <p:cNvSpPr txBox="1"/>
            <p:nvPr/>
          </p:nvSpPr>
          <p:spPr>
            <a:xfrm>
              <a:off x="5073336" y="4339775"/>
              <a:ext cx="1239819" cy="469332"/>
            </a:xfrm>
            <a:prstGeom prst="rect">
              <a:avLst/>
            </a:prstGeom>
            <a:noFill/>
            <a:ln>
              <a:noFill/>
            </a:ln>
          </p:spPr>
          <p:txBody>
            <a:bodyPr spcFirstLastPara="1" wrap="square" lIns="91425" tIns="91425" rIns="91425" bIns="91425"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300" b="1" i="0" u="none" strike="noStrike" kern="0" cap="none" spc="0" normalizeH="0" baseline="0" noProof="0" dirty="0">
                  <a:ln>
                    <a:noFill/>
                  </a:ln>
                  <a:solidFill>
                    <a:prstClr val="black"/>
                  </a:solidFill>
                  <a:effectLst/>
                  <a:uLnTx/>
                  <a:uFillTx/>
                  <a:latin typeface="Arial" panose="020B0604020202020204"/>
                </a:rPr>
                <a:t>فيديو إرشاد</a:t>
              </a:r>
              <a:endParaRPr kumimoji="0" sz="1300" b="1" i="0" u="none" strike="noStrike" kern="0" cap="none" spc="0" normalizeH="0" baseline="0" noProof="0" dirty="0">
                <a:ln>
                  <a:noFill/>
                </a:ln>
                <a:solidFill>
                  <a:prstClr val="black"/>
                </a:solidFill>
                <a:effectLst/>
                <a:uLnTx/>
                <a:uFillTx/>
                <a:latin typeface="Arial" panose="020B0604020202020204"/>
              </a:endParaRPr>
            </a:p>
          </p:txBody>
        </p:sp>
        <p:sp>
          <p:nvSpPr>
            <p:cNvPr id="132" name="Google Shape;305;gb5cd4a5401_1_303">
              <a:extLst>
                <a:ext uri="{FF2B5EF4-FFF2-40B4-BE49-F238E27FC236}">
                  <a16:creationId xmlns:a16="http://schemas.microsoft.com/office/drawing/2014/main" id="{1372E448-E18C-402C-9968-FA017C620621}"/>
                </a:ext>
              </a:extLst>
            </p:cNvPr>
            <p:cNvSpPr txBox="1"/>
            <p:nvPr/>
          </p:nvSpPr>
          <p:spPr>
            <a:xfrm>
              <a:off x="3599423" y="4339775"/>
              <a:ext cx="1355089" cy="469332"/>
            </a:xfrm>
            <a:prstGeom prst="rect">
              <a:avLst/>
            </a:prstGeom>
            <a:noFill/>
            <a:ln>
              <a:noFill/>
            </a:ln>
          </p:spPr>
          <p:txBody>
            <a:bodyPr spcFirstLastPara="1" wrap="square" lIns="91425" tIns="91425" rIns="91425" bIns="91425"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300" b="1" i="0" u="none" strike="noStrike" kern="0" cap="none" spc="0" normalizeH="0" baseline="0" noProof="0" dirty="0">
                  <a:ln>
                    <a:noFill/>
                  </a:ln>
                  <a:solidFill>
                    <a:prstClr val="black"/>
                  </a:solidFill>
                  <a:effectLst/>
                  <a:uLnTx/>
                  <a:uFillTx/>
                  <a:latin typeface="Arial" panose="020B0604020202020204"/>
                </a:rPr>
                <a:t>محاضرة مسجلة</a:t>
              </a:r>
              <a:endParaRPr kumimoji="0" sz="1300" b="1" i="0" u="none" strike="noStrike" kern="0" cap="none" spc="0" normalizeH="0" baseline="0" noProof="0" dirty="0">
                <a:ln>
                  <a:noFill/>
                </a:ln>
                <a:solidFill>
                  <a:prstClr val="black"/>
                </a:solidFill>
                <a:effectLst/>
                <a:uLnTx/>
                <a:uFillTx/>
                <a:latin typeface="Arial" panose="020B0604020202020204"/>
              </a:endParaRPr>
            </a:p>
          </p:txBody>
        </p:sp>
        <p:sp>
          <p:nvSpPr>
            <p:cNvPr id="133" name="Google Shape;306;gb5cd4a5401_1_303">
              <a:extLst>
                <a:ext uri="{FF2B5EF4-FFF2-40B4-BE49-F238E27FC236}">
                  <a16:creationId xmlns:a16="http://schemas.microsoft.com/office/drawing/2014/main" id="{80892C1B-E8FD-4AFC-8B2B-1481279D7D84}"/>
                </a:ext>
              </a:extLst>
            </p:cNvPr>
            <p:cNvSpPr txBox="1"/>
            <p:nvPr/>
          </p:nvSpPr>
          <p:spPr>
            <a:xfrm>
              <a:off x="2376225" y="4339775"/>
              <a:ext cx="1248000" cy="469332"/>
            </a:xfrm>
            <a:prstGeom prst="rect">
              <a:avLst/>
            </a:prstGeom>
            <a:noFill/>
            <a:ln>
              <a:noFill/>
            </a:ln>
          </p:spPr>
          <p:txBody>
            <a:bodyPr spcFirstLastPara="1" wrap="square" lIns="91425" tIns="91425" rIns="91425" bIns="91425" anchor="t" anchorCtr="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300" b="1" i="0" u="none" strike="noStrike" kern="0" cap="none" spc="0" normalizeH="0" baseline="0" noProof="0" dirty="0">
                  <a:ln>
                    <a:noFill/>
                  </a:ln>
                  <a:solidFill>
                    <a:prstClr val="black"/>
                  </a:solidFill>
                  <a:effectLst/>
                  <a:uLnTx/>
                  <a:uFillTx/>
                  <a:latin typeface="Arial" panose="020B0604020202020204"/>
                </a:rPr>
                <a:t>مقال</a:t>
              </a:r>
              <a:endParaRPr kumimoji="0" sz="1300" b="1" i="0" u="none" strike="noStrike" kern="0" cap="none" spc="0" normalizeH="0" baseline="0" noProof="0" dirty="0">
                <a:ln>
                  <a:noFill/>
                </a:ln>
                <a:solidFill>
                  <a:prstClr val="black"/>
                </a:solidFill>
                <a:effectLst/>
                <a:uLnTx/>
                <a:uFillTx/>
                <a:latin typeface="Arial" panose="020B0604020202020204"/>
              </a:endParaRPr>
            </a:p>
          </p:txBody>
        </p:sp>
        <p:sp>
          <p:nvSpPr>
            <p:cNvPr id="134" name="Google Shape;307;gb5cd4a5401_1_303">
              <a:extLst>
                <a:ext uri="{FF2B5EF4-FFF2-40B4-BE49-F238E27FC236}">
                  <a16:creationId xmlns:a16="http://schemas.microsoft.com/office/drawing/2014/main" id="{6401388E-1D05-4D58-AF04-5C336432AC00}"/>
                </a:ext>
              </a:extLst>
            </p:cNvPr>
            <p:cNvSpPr txBox="1"/>
            <p:nvPr/>
          </p:nvSpPr>
          <p:spPr>
            <a:xfrm>
              <a:off x="852225" y="4339775"/>
              <a:ext cx="1372500" cy="469332"/>
            </a:xfrm>
            <a:prstGeom prst="rect">
              <a:avLst/>
            </a:prstGeom>
            <a:noFill/>
            <a:ln>
              <a:noFill/>
            </a:ln>
          </p:spPr>
          <p:txBody>
            <a:bodyPr spcFirstLastPara="1" wrap="square" lIns="91425" tIns="91425" rIns="91425" bIns="91425" anchor="t" anchorCtr="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300" b="1" kern="0" dirty="0">
                  <a:solidFill>
                    <a:prstClr val="black"/>
                  </a:solidFill>
                  <a:latin typeface="Arial" panose="020B0604020202020204"/>
                </a:rPr>
                <a:t>نشاط تعاوني</a:t>
              </a:r>
              <a:endParaRPr kumimoji="0" sz="1300" b="1" i="0" u="none" strike="noStrike" kern="0" cap="none" spc="0" normalizeH="0" baseline="0" noProof="0" dirty="0">
                <a:ln>
                  <a:noFill/>
                </a:ln>
                <a:solidFill>
                  <a:prstClr val="black"/>
                </a:solidFill>
                <a:effectLst/>
                <a:uLnTx/>
                <a:uFillTx/>
                <a:latin typeface="Arial" panose="020B0604020202020204"/>
              </a:endParaRPr>
            </a:p>
          </p:txBody>
        </p:sp>
        <p:sp>
          <p:nvSpPr>
            <p:cNvPr id="135" name="Google Shape;308;gb5cd4a5401_1_303">
              <a:extLst>
                <a:ext uri="{FF2B5EF4-FFF2-40B4-BE49-F238E27FC236}">
                  <a16:creationId xmlns:a16="http://schemas.microsoft.com/office/drawing/2014/main" id="{44FA8D3A-CDAB-49E2-9522-58A8D77DDB60}"/>
                </a:ext>
              </a:extLst>
            </p:cNvPr>
            <p:cNvSpPr/>
            <p:nvPr/>
          </p:nvSpPr>
          <p:spPr>
            <a:xfrm>
              <a:off x="814750" y="5165925"/>
              <a:ext cx="7356900" cy="1436400"/>
            </a:xfrm>
            <a:prstGeom prst="rect">
              <a:avLst/>
            </a:prstGeom>
            <a:solidFill>
              <a:srgbClr val="FFFFFF"/>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36" name="Google Shape;309;gb5cd4a5401_1_303">
              <a:extLst>
                <a:ext uri="{FF2B5EF4-FFF2-40B4-BE49-F238E27FC236}">
                  <a16:creationId xmlns:a16="http://schemas.microsoft.com/office/drawing/2014/main" id="{15A3DE5E-393A-4634-A752-76524B87428F}"/>
                </a:ext>
              </a:extLst>
            </p:cNvPr>
            <p:cNvSpPr/>
            <p:nvPr/>
          </p:nvSpPr>
          <p:spPr>
            <a:xfrm>
              <a:off x="962775" y="5210075"/>
              <a:ext cx="1110900" cy="1031400"/>
            </a:xfrm>
            <a:prstGeom prst="rect">
              <a:avLst/>
            </a:prstGeom>
            <a:solidFill>
              <a:srgbClr val="FFF2C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37" name="Google Shape;310;gb5cd4a5401_1_303">
              <a:extLst>
                <a:ext uri="{FF2B5EF4-FFF2-40B4-BE49-F238E27FC236}">
                  <a16:creationId xmlns:a16="http://schemas.microsoft.com/office/drawing/2014/main" id="{2585C99F-FD5B-4B65-9DC0-84A0E2227939}"/>
                </a:ext>
              </a:extLst>
            </p:cNvPr>
            <p:cNvSpPr/>
            <p:nvPr/>
          </p:nvSpPr>
          <p:spPr>
            <a:xfrm>
              <a:off x="2415381" y="5210075"/>
              <a:ext cx="1110900" cy="1031400"/>
            </a:xfrm>
            <a:prstGeom prst="rect">
              <a:avLst/>
            </a:prstGeom>
            <a:solidFill>
              <a:srgbClr val="FFF2C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38" name="Google Shape;311;gb5cd4a5401_1_303">
              <a:extLst>
                <a:ext uri="{FF2B5EF4-FFF2-40B4-BE49-F238E27FC236}">
                  <a16:creationId xmlns:a16="http://schemas.microsoft.com/office/drawing/2014/main" id="{D9BCA1A7-35B5-4812-8330-2DEA33D4BBE8}"/>
                </a:ext>
              </a:extLst>
            </p:cNvPr>
            <p:cNvSpPr/>
            <p:nvPr/>
          </p:nvSpPr>
          <p:spPr>
            <a:xfrm>
              <a:off x="3867988" y="5210075"/>
              <a:ext cx="1110900" cy="1031400"/>
            </a:xfrm>
            <a:prstGeom prst="rect">
              <a:avLst/>
            </a:prstGeom>
            <a:solidFill>
              <a:srgbClr val="FFF2C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39" name="Google Shape;312;gb5cd4a5401_1_303">
              <a:extLst>
                <a:ext uri="{FF2B5EF4-FFF2-40B4-BE49-F238E27FC236}">
                  <a16:creationId xmlns:a16="http://schemas.microsoft.com/office/drawing/2014/main" id="{1A095CA3-A92A-4893-8473-B10F6D5368BC}"/>
                </a:ext>
              </a:extLst>
            </p:cNvPr>
            <p:cNvSpPr/>
            <p:nvPr/>
          </p:nvSpPr>
          <p:spPr>
            <a:xfrm>
              <a:off x="5320594" y="5242725"/>
              <a:ext cx="1110900" cy="1031400"/>
            </a:xfrm>
            <a:prstGeom prst="rect">
              <a:avLst/>
            </a:prstGeom>
            <a:solidFill>
              <a:srgbClr val="FFF2C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40" name="Google Shape;313;gb5cd4a5401_1_303">
              <a:extLst>
                <a:ext uri="{FF2B5EF4-FFF2-40B4-BE49-F238E27FC236}">
                  <a16:creationId xmlns:a16="http://schemas.microsoft.com/office/drawing/2014/main" id="{72BD3C16-5F3B-4ADD-90B4-455C914F672B}"/>
                </a:ext>
              </a:extLst>
            </p:cNvPr>
            <p:cNvSpPr/>
            <p:nvPr/>
          </p:nvSpPr>
          <p:spPr>
            <a:xfrm>
              <a:off x="6773200" y="5210075"/>
              <a:ext cx="1110900" cy="1031400"/>
            </a:xfrm>
            <a:prstGeom prst="rect">
              <a:avLst/>
            </a:prstGeom>
            <a:solidFill>
              <a:srgbClr val="FFF2CC"/>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pic>
          <p:nvPicPr>
            <p:cNvPr id="141" name="Google Shape;314;gb5cd4a5401_1_303">
              <a:extLst>
                <a:ext uri="{FF2B5EF4-FFF2-40B4-BE49-F238E27FC236}">
                  <a16:creationId xmlns:a16="http://schemas.microsoft.com/office/drawing/2014/main" id="{79619652-DEEA-4FB6-BC8E-C153518965B6}"/>
                </a:ext>
              </a:extLst>
            </p:cNvPr>
            <p:cNvPicPr preferRelativeResize="0"/>
            <p:nvPr/>
          </p:nvPicPr>
          <p:blipFill>
            <a:blip r:embed="rId3">
              <a:alphaModFix/>
            </a:blip>
            <a:stretch>
              <a:fillRect/>
            </a:stretch>
          </p:blipFill>
          <p:spPr>
            <a:xfrm>
              <a:off x="3896099" y="5275375"/>
              <a:ext cx="966100" cy="966100"/>
            </a:xfrm>
            <a:prstGeom prst="rect">
              <a:avLst/>
            </a:prstGeom>
            <a:noFill/>
            <a:ln>
              <a:noFill/>
            </a:ln>
          </p:spPr>
        </p:pic>
        <p:pic>
          <p:nvPicPr>
            <p:cNvPr id="142" name="Google Shape;315;gb5cd4a5401_1_303">
              <a:extLst>
                <a:ext uri="{FF2B5EF4-FFF2-40B4-BE49-F238E27FC236}">
                  <a16:creationId xmlns:a16="http://schemas.microsoft.com/office/drawing/2014/main" id="{73CFFA55-620C-4B82-ACF3-23331F92B475}"/>
                </a:ext>
              </a:extLst>
            </p:cNvPr>
            <p:cNvPicPr preferRelativeResize="0"/>
            <p:nvPr/>
          </p:nvPicPr>
          <p:blipFill>
            <a:blip r:embed="rId4">
              <a:alphaModFix/>
            </a:blip>
            <a:stretch>
              <a:fillRect/>
            </a:stretch>
          </p:blipFill>
          <p:spPr>
            <a:xfrm>
              <a:off x="5486500" y="5318925"/>
              <a:ext cx="846350" cy="846350"/>
            </a:xfrm>
            <a:prstGeom prst="rect">
              <a:avLst/>
            </a:prstGeom>
            <a:noFill/>
            <a:ln>
              <a:noFill/>
            </a:ln>
          </p:spPr>
        </p:pic>
        <p:pic>
          <p:nvPicPr>
            <p:cNvPr id="143" name="Google Shape;316;gb5cd4a5401_1_303">
              <a:extLst>
                <a:ext uri="{FF2B5EF4-FFF2-40B4-BE49-F238E27FC236}">
                  <a16:creationId xmlns:a16="http://schemas.microsoft.com/office/drawing/2014/main" id="{EAA45797-0808-4B34-9BDD-E5006309E85C}"/>
                </a:ext>
              </a:extLst>
            </p:cNvPr>
            <p:cNvPicPr preferRelativeResize="0"/>
            <p:nvPr/>
          </p:nvPicPr>
          <p:blipFill>
            <a:blip r:embed="rId5">
              <a:alphaModFix/>
            </a:blip>
            <a:stretch>
              <a:fillRect/>
            </a:stretch>
          </p:blipFill>
          <p:spPr>
            <a:xfrm>
              <a:off x="2527550" y="5335250"/>
              <a:ext cx="846350" cy="846350"/>
            </a:xfrm>
            <a:prstGeom prst="rect">
              <a:avLst/>
            </a:prstGeom>
            <a:noFill/>
            <a:ln>
              <a:noFill/>
            </a:ln>
          </p:spPr>
        </p:pic>
        <p:pic>
          <p:nvPicPr>
            <p:cNvPr id="144" name="Google Shape;317;gb5cd4a5401_1_303">
              <a:extLst>
                <a:ext uri="{FF2B5EF4-FFF2-40B4-BE49-F238E27FC236}">
                  <a16:creationId xmlns:a16="http://schemas.microsoft.com/office/drawing/2014/main" id="{89A8C7B6-D6EE-4DDC-8B06-AB7BE5BD23CD}"/>
                </a:ext>
              </a:extLst>
            </p:cNvPr>
            <p:cNvPicPr preferRelativeResize="0"/>
            <p:nvPr/>
          </p:nvPicPr>
          <p:blipFill>
            <a:blip r:embed="rId6">
              <a:alphaModFix/>
            </a:blip>
            <a:stretch>
              <a:fillRect/>
            </a:stretch>
          </p:blipFill>
          <p:spPr>
            <a:xfrm>
              <a:off x="1172375" y="5317800"/>
              <a:ext cx="696300" cy="696300"/>
            </a:xfrm>
            <a:prstGeom prst="rect">
              <a:avLst/>
            </a:prstGeom>
            <a:noFill/>
            <a:ln>
              <a:noFill/>
            </a:ln>
          </p:spPr>
        </p:pic>
        <p:pic>
          <p:nvPicPr>
            <p:cNvPr id="145" name="Google Shape;318;gb5cd4a5401_1_303">
              <a:extLst>
                <a:ext uri="{FF2B5EF4-FFF2-40B4-BE49-F238E27FC236}">
                  <a16:creationId xmlns:a16="http://schemas.microsoft.com/office/drawing/2014/main" id="{6C5C29C4-9BE0-4A86-A0C7-6D2D24E24577}"/>
                </a:ext>
              </a:extLst>
            </p:cNvPr>
            <p:cNvPicPr preferRelativeResize="0"/>
            <p:nvPr/>
          </p:nvPicPr>
          <p:blipFill>
            <a:blip r:embed="rId7">
              <a:alphaModFix/>
            </a:blip>
            <a:stretch>
              <a:fillRect/>
            </a:stretch>
          </p:blipFill>
          <p:spPr>
            <a:xfrm>
              <a:off x="7003500" y="5200263"/>
              <a:ext cx="653649" cy="811514"/>
            </a:xfrm>
            <a:prstGeom prst="rect">
              <a:avLst/>
            </a:prstGeom>
            <a:noFill/>
            <a:ln>
              <a:noFill/>
            </a:ln>
          </p:spPr>
        </p:pic>
        <p:sp>
          <p:nvSpPr>
            <p:cNvPr id="146" name="Google Shape;319;gb5cd4a5401_1_303">
              <a:extLst>
                <a:ext uri="{FF2B5EF4-FFF2-40B4-BE49-F238E27FC236}">
                  <a16:creationId xmlns:a16="http://schemas.microsoft.com/office/drawing/2014/main" id="{FFA7D70F-1197-4512-A86D-93B7BF718754}"/>
                </a:ext>
              </a:extLst>
            </p:cNvPr>
            <p:cNvSpPr/>
            <p:nvPr/>
          </p:nvSpPr>
          <p:spPr>
            <a:xfrm>
              <a:off x="7706350" y="5653275"/>
              <a:ext cx="465300" cy="461700"/>
            </a:xfrm>
            <a:prstGeom prst="chevron">
              <a:avLst>
                <a:gd name="adj" fmla="val 50000"/>
              </a:avLst>
            </a:prstGeom>
            <a:solidFill>
              <a:srgbClr val="000000"/>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47" name="Google Shape;320;gb5cd4a5401_1_303">
              <a:extLst>
                <a:ext uri="{FF2B5EF4-FFF2-40B4-BE49-F238E27FC236}">
                  <a16:creationId xmlns:a16="http://schemas.microsoft.com/office/drawing/2014/main" id="{35BAAE96-288C-4837-8CCF-9A418BBA7F74}"/>
                </a:ext>
              </a:extLst>
            </p:cNvPr>
            <p:cNvSpPr/>
            <p:nvPr/>
          </p:nvSpPr>
          <p:spPr>
            <a:xfrm flipH="1">
              <a:off x="762073" y="5569938"/>
              <a:ext cx="465300" cy="461700"/>
            </a:xfrm>
            <a:prstGeom prst="chevron">
              <a:avLst>
                <a:gd name="adj" fmla="val 50000"/>
              </a:avLst>
            </a:prstGeom>
            <a:solidFill>
              <a:srgbClr val="000000"/>
            </a:solidFill>
            <a:ln w="9525" cap="flat" cmpd="sng">
              <a:solidFill>
                <a:srgbClr val="6964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48" name="Google Shape;321;gb5cd4a5401_1_303">
              <a:extLst>
                <a:ext uri="{FF2B5EF4-FFF2-40B4-BE49-F238E27FC236}">
                  <a16:creationId xmlns:a16="http://schemas.microsoft.com/office/drawing/2014/main" id="{380D2AE8-138D-4C81-813E-59F0070C986F}"/>
                </a:ext>
              </a:extLst>
            </p:cNvPr>
            <p:cNvSpPr txBox="1"/>
            <p:nvPr/>
          </p:nvSpPr>
          <p:spPr>
            <a:xfrm>
              <a:off x="6980500" y="6274125"/>
              <a:ext cx="696300" cy="400200"/>
            </a:xfrm>
            <a:prstGeom prst="rect">
              <a:avLst/>
            </a:prstGeom>
            <a:noFill/>
            <a:ln>
              <a:noFill/>
            </a:ln>
          </p:spPr>
          <p:txBody>
            <a:bodyPr spcFirstLastPara="1" wrap="square" lIns="91425" tIns="91425" rIns="91425" bIns="91425"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panose="020B0604020202020204"/>
              </a:endParaRPr>
            </a:p>
          </p:txBody>
        </p:sp>
        <p:sp>
          <p:nvSpPr>
            <p:cNvPr id="149" name="Google Shape;322;gb5cd4a5401_1_303">
              <a:extLst>
                <a:ext uri="{FF2B5EF4-FFF2-40B4-BE49-F238E27FC236}">
                  <a16:creationId xmlns:a16="http://schemas.microsoft.com/office/drawing/2014/main" id="{061AB719-DC1C-43CD-B04D-E6D1A8D74AC5}"/>
                </a:ext>
              </a:extLst>
            </p:cNvPr>
            <p:cNvSpPr txBox="1"/>
            <p:nvPr/>
          </p:nvSpPr>
          <p:spPr>
            <a:xfrm>
              <a:off x="6650055" y="6168575"/>
              <a:ext cx="1110900" cy="469332"/>
            </a:xfrm>
            <a:prstGeom prst="rect">
              <a:avLst/>
            </a:prstGeom>
            <a:noFill/>
            <a:ln>
              <a:noFill/>
            </a:ln>
          </p:spPr>
          <p:txBody>
            <a:bodyPr spcFirstLastPara="1" wrap="square" lIns="91425" tIns="91425" rIns="91425" bIns="91425"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300" b="1" i="0" u="none" strike="noStrike" kern="0" cap="none" spc="0" normalizeH="0" baseline="0" noProof="0" dirty="0">
                  <a:ln>
                    <a:noFill/>
                  </a:ln>
                  <a:solidFill>
                    <a:prstClr val="black"/>
                  </a:solidFill>
                  <a:effectLst/>
                  <a:uLnTx/>
                  <a:uFillTx/>
                  <a:latin typeface="Arial" panose="020B0604020202020204"/>
                </a:rPr>
                <a:t>كيف </a:t>
              </a:r>
              <a:r>
                <a:rPr lang="ar-SA" sz="1300" b="1" kern="0" dirty="0">
                  <a:solidFill>
                    <a:prstClr val="black"/>
                  </a:solidFill>
                  <a:latin typeface="Arial" panose="020B0604020202020204"/>
                </a:rPr>
                <a:t>... </a:t>
              </a:r>
              <a:r>
                <a:rPr kumimoji="0" lang="ar-SA" sz="1300" b="1" i="0" u="none" strike="noStrike" kern="0" cap="none" spc="0" normalizeH="0" baseline="0" noProof="0" dirty="0">
                  <a:ln>
                    <a:noFill/>
                  </a:ln>
                  <a:solidFill>
                    <a:prstClr val="black"/>
                  </a:solidFill>
                  <a:effectLst/>
                  <a:uLnTx/>
                  <a:uFillTx/>
                  <a:latin typeface="Arial" panose="020B0604020202020204"/>
                </a:rPr>
                <a:t>؟؟</a:t>
              </a:r>
            </a:p>
          </p:txBody>
        </p:sp>
        <p:sp>
          <p:nvSpPr>
            <p:cNvPr id="150" name="Google Shape;323;gb5cd4a5401_1_303">
              <a:extLst>
                <a:ext uri="{FF2B5EF4-FFF2-40B4-BE49-F238E27FC236}">
                  <a16:creationId xmlns:a16="http://schemas.microsoft.com/office/drawing/2014/main" id="{2F98AA45-CF84-41F1-B99F-F599CCE82432}"/>
                </a:ext>
              </a:extLst>
            </p:cNvPr>
            <p:cNvSpPr txBox="1"/>
            <p:nvPr/>
          </p:nvSpPr>
          <p:spPr>
            <a:xfrm>
              <a:off x="5154387" y="6168575"/>
              <a:ext cx="1171824" cy="469332"/>
            </a:xfrm>
            <a:prstGeom prst="rect">
              <a:avLst/>
            </a:prstGeom>
            <a:noFill/>
            <a:ln>
              <a:noFill/>
            </a:ln>
          </p:spPr>
          <p:txBody>
            <a:bodyPr spcFirstLastPara="1" wrap="square" lIns="91425" tIns="91425" rIns="91425" bIns="91425" anchor="t" anchorCtr="0">
              <a:spAutoFit/>
            </a:bodyPr>
            <a:lstStyle/>
            <a:p>
              <a:pPr lvl="0" algn="r" defTabSz="914400" rtl="1">
                <a:defRPr/>
              </a:pPr>
              <a:r>
                <a:rPr lang="ar-SA" sz="1300" b="1" kern="0" dirty="0">
                  <a:solidFill>
                    <a:prstClr val="black"/>
                  </a:solidFill>
                  <a:latin typeface="Arial" panose="020B0604020202020204"/>
                </a:rPr>
                <a:t>فيديو إرشاد</a:t>
              </a:r>
            </a:p>
          </p:txBody>
        </p:sp>
        <p:sp>
          <p:nvSpPr>
            <p:cNvPr id="151" name="Google Shape;324;gb5cd4a5401_1_303">
              <a:extLst>
                <a:ext uri="{FF2B5EF4-FFF2-40B4-BE49-F238E27FC236}">
                  <a16:creationId xmlns:a16="http://schemas.microsoft.com/office/drawing/2014/main" id="{A2237B46-2C05-47D1-B71D-B3B6DCAB2FED}"/>
                </a:ext>
              </a:extLst>
            </p:cNvPr>
            <p:cNvSpPr txBox="1"/>
            <p:nvPr/>
          </p:nvSpPr>
          <p:spPr>
            <a:xfrm>
              <a:off x="3634757" y="6168575"/>
              <a:ext cx="1345869" cy="469332"/>
            </a:xfrm>
            <a:prstGeom prst="rect">
              <a:avLst/>
            </a:prstGeom>
            <a:noFill/>
            <a:ln>
              <a:noFill/>
            </a:ln>
          </p:spPr>
          <p:txBody>
            <a:bodyPr spcFirstLastPara="1" wrap="square" lIns="91425" tIns="91425" rIns="91425" bIns="91425"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300" b="1" i="0" u="none" strike="noStrike" kern="0" cap="none" spc="0" normalizeH="0" baseline="0" noProof="0" dirty="0">
                  <a:ln>
                    <a:noFill/>
                  </a:ln>
                  <a:solidFill>
                    <a:prstClr val="black"/>
                  </a:solidFill>
                  <a:effectLst/>
                  <a:uLnTx/>
                  <a:uFillTx/>
                  <a:latin typeface="Arial" panose="020B0604020202020204"/>
                </a:rPr>
                <a:t>محاضرة مسجلة</a:t>
              </a:r>
              <a:endParaRPr kumimoji="0" sz="1300" b="1" i="0" u="none" strike="noStrike" kern="0" cap="none" spc="0" normalizeH="0" baseline="0" noProof="0" dirty="0">
                <a:ln>
                  <a:noFill/>
                </a:ln>
                <a:solidFill>
                  <a:prstClr val="black"/>
                </a:solidFill>
                <a:effectLst/>
                <a:uLnTx/>
                <a:uFillTx/>
                <a:latin typeface="Arial" panose="020B0604020202020204"/>
              </a:endParaRPr>
            </a:p>
          </p:txBody>
        </p:sp>
        <p:sp>
          <p:nvSpPr>
            <p:cNvPr id="152" name="Google Shape;325;gb5cd4a5401_1_303">
              <a:extLst>
                <a:ext uri="{FF2B5EF4-FFF2-40B4-BE49-F238E27FC236}">
                  <a16:creationId xmlns:a16="http://schemas.microsoft.com/office/drawing/2014/main" id="{2BAB78FF-A65B-4FC1-BC38-CB98F3E51322}"/>
                </a:ext>
              </a:extLst>
            </p:cNvPr>
            <p:cNvSpPr txBox="1"/>
            <p:nvPr/>
          </p:nvSpPr>
          <p:spPr>
            <a:xfrm>
              <a:off x="2376225" y="6168575"/>
              <a:ext cx="1248000" cy="469332"/>
            </a:xfrm>
            <a:prstGeom prst="rect">
              <a:avLst/>
            </a:prstGeom>
            <a:noFill/>
            <a:ln>
              <a:noFill/>
            </a:ln>
          </p:spPr>
          <p:txBody>
            <a:bodyPr spcFirstLastPara="1" wrap="square" lIns="91425" tIns="91425" rIns="91425" bIns="91425" anchor="t" anchorCtr="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300" b="1" i="0" u="none" strike="noStrike" kern="0" cap="none" spc="0" normalizeH="0" baseline="0" noProof="0" dirty="0">
                  <a:ln>
                    <a:noFill/>
                  </a:ln>
                  <a:solidFill>
                    <a:prstClr val="black"/>
                  </a:solidFill>
                  <a:effectLst/>
                  <a:uLnTx/>
                  <a:uFillTx/>
                  <a:latin typeface="Arial" panose="020B0604020202020204"/>
                </a:rPr>
                <a:t>مقال</a:t>
              </a:r>
              <a:endParaRPr kumimoji="0" sz="1300" b="1" i="0" u="none" strike="noStrike" kern="0" cap="none" spc="0" normalizeH="0" baseline="0" noProof="0" dirty="0">
                <a:ln>
                  <a:noFill/>
                </a:ln>
                <a:solidFill>
                  <a:prstClr val="black"/>
                </a:solidFill>
                <a:effectLst/>
                <a:uLnTx/>
                <a:uFillTx/>
                <a:latin typeface="Arial" panose="020B0604020202020204"/>
              </a:endParaRPr>
            </a:p>
          </p:txBody>
        </p:sp>
        <p:sp>
          <p:nvSpPr>
            <p:cNvPr id="153" name="Google Shape;326;gb5cd4a5401_1_303">
              <a:extLst>
                <a:ext uri="{FF2B5EF4-FFF2-40B4-BE49-F238E27FC236}">
                  <a16:creationId xmlns:a16="http://schemas.microsoft.com/office/drawing/2014/main" id="{6680FC5D-DA37-4AC2-AEEF-20EA622455DE}"/>
                </a:ext>
              </a:extLst>
            </p:cNvPr>
            <p:cNvSpPr txBox="1"/>
            <p:nvPr/>
          </p:nvSpPr>
          <p:spPr>
            <a:xfrm>
              <a:off x="852225" y="6168575"/>
              <a:ext cx="1372500" cy="469332"/>
            </a:xfrm>
            <a:prstGeom prst="rect">
              <a:avLst/>
            </a:prstGeom>
            <a:noFill/>
            <a:ln>
              <a:noFill/>
            </a:ln>
          </p:spPr>
          <p:txBody>
            <a:bodyPr spcFirstLastPara="1" wrap="square" lIns="91425" tIns="91425" rIns="91425" bIns="91425" anchor="t" anchorCtr="0">
              <a:spAutoFit/>
            </a:bodyPr>
            <a:lstStyle/>
            <a:p>
              <a:pPr lvl="0" algn="ctr" defTabSz="914400" rtl="1">
                <a:defRPr/>
              </a:pPr>
              <a:r>
                <a:rPr lang="ar-SA" sz="1300" b="1" kern="0" dirty="0">
                  <a:solidFill>
                    <a:prstClr val="black"/>
                  </a:solidFill>
                  <a:latin typeface="Arial" panose="020B0604020202020204"/>
                </a:rPr>
                <a:t>نشاط تعاوني</a:t>
              </a:r>
            </a:p>
          </p:txBody>
        </p:sp>
      </p:grpSp>
    </p:spTree>
    <p:extLst>
      <p:ext uri="{BB962C8B-B14F-4D97-AF65-F5344CB8AC3E}">
        <p14:creationId xmlns:p14="http://schemas.microsoft.com/office/powerpoint/2010/main" val="253341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4990011" y="2166399"/>
            <a:ext cx="5275593" cy="325904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5296" indent="-342900"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مجتمع التعلم يجتمع لبحث موضوع أو قضية معينة،</a:t>
            </a:r>
            <a:r>
              <a:rPr lang="he-IL" sz="2400" dirty="0">
                <a:latin typeface="David" panose="020E0502060401010101" pitchFamily="34" charset="-79"/>
                <a:cs typeface="David" panose="020E0502060401010101" pitchFamily="34" charset="-79"/>
              </a:rPr>
              <a:t> </a:t>
            </a:r>
          </a:p>
          <a:p>
            <a:pPr marL="495296" indent="-342900"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لعرض المعضلات المحيطة بالقضية، </a:t>
            </a:r>
            <a:endParaRPr lang="he-IL" sz="2400" dirty="0">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لطرح أفكار واقتراحات للتعامل مع القضية،</a:t>
            </a:r>
            <a:endParaRPr lang="he-IL" sz="2400" dirty="0">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لتجربة الحلول المطروحة لحل المشكلة/القضية،</a:t>
            </a:r>
            <a:endParaRPr lang="he-IL" sz="2400" dirty="0">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وكل هذا بإدارة وتوجيه أفراد مجتمع التعلم نفسهم.</a:t>
            </a:r>
            <a:endParaRPr lang="he-IL" sz="2400" dirty="0">
              <a:latin typeface="David" panose="020E0502060401010101" pitchFamily="34" charset="-79"/>
              <a:cs typeface="David" panose="020E0502060401010101" pitchFamily="34" charset="-79"/>
            </a:endParaRPr>
          </a:p>
          <a:p>
            <a:pPr marL="152396" indent="0" algn="r" rtl="1">
              <a:lnSpc>
                <a:spcPct val="100000"/>
              </a:lnSpc>
              <a:spcAft>
                <a:spcPts val="0"/>
              </a:spcAft>
              <a:buClrTx/>
              <a:buSzPct val="150000"/>
              <a:buNone/>
            </a:pPr>
            <a:endParaRPr lang="he-IL" sz="2400" b="0" i="0" u="none" strike="noStrike" baseline="0" dirty="0">
              <a:latin typeface="David" panose="020E0502060401010101" pitchFamily="34" charset="-79"/>
              <a:cs typeface="David" panose="020E0502060401010101" pitchFamily="34" charset="-79"/>
            </a:endParaRPr>
          </a:p>
        </p:txBody>
      </p:sp>
      <p:sp>
        <p:nvSpPr>
          <p:cNvPr id="8" name="Title 1"/>
          <p:cNvSpPr>
            <a:spLocks noGrp="1"/>
          </p:cNvSpPr>
          <p:nvPr>
            <p:ph type="title"/>
          </p:nvPr>
        </p:nvSpPr>
        <p:spPr>
          <a:xfrm>
            <a:off x="646111" y="306414"/>
            <a:ext cx="9404723" cy="995082"/>
          </a:xfrm>
        </p:spPr>
        <p:txBody>
          <a:bodyPr/>
          <a:lstStyle/>
          <a:p>
            <a:r>
              <a:rPr lang="ar-SA" dirty="0"/>
              <a:t>طرق التدريس والتعلم في اللقاء</a:t>
            </a:r>
            <a:r>
              <a:rPr lang="en-US" dirty="0"/>
              <a:t/>
            </a:r>
            <a:br>
              <a:rPr lang="en-US" dirty="0"/>
            </a:br>
            <a:r>
              <a:rPr lang="ar-SA" sz="3600" dirty="0">
                <a:solidFill>
                  <a:schemeClr val="accent1">
                    <a:lumMod val="60000"/>
                    <a:lumOff val="40000"/>
                  </a:schemeClr>
                </a:solidFill>
              </a:rPr>
              <a:t>مجتمعات تعلم</a:t>
            </a:r>
            <a:endParaRPr lang="he-IL" sz="3600" dirty="0">
              <a:solidFill>
                <a:schemeClr val="accent1">
                  <a:lumMod val="60000"/>
                  <a:lumOff val="40000"/>
                </a:schemeClr>
              </a:solidFill>
            </a:endParaRPr>
          </a:p>
        </p:txBody>
      </p:sp>
      <p:pic>
        <p:nvPicPr>
          <p:cNvPr id="18" name="תמונה 1">
            <a:extLst>
              <a:ext uri="{FF2B5EF4-FFF2-40B4-BE49-F238E27FC236}">
                <a16:creationId xmlns:a16="http://schemas.microsoft.com/office/drawing/2014/main" id="{F81A155D-1ABD-4AF2-977E-EA768B930557}"/>
              </a:ext>
            </a:extLst>
          </p:cNvPr>
          <p:cNvPicPr>
            <a:picLocks noChangeAspect="1"/>
          </p:cNvPicPr>
          <p:nvPr/>
        </p:nvPicPr>
        <p:blipFill>
          <a:blip r:embed="rId3"/>
          <a:stretch>
            <a:fillRect/>
          </a:stretch>
        </p:blipFill>
        <p:spPr>
          <a:xfrm>
            <a:off x="763678" y="1952875"/>
            <a:ext cx="3956647" cy="3785944"/>
          </a:xfrm>
          <a:prstGeom prst="rect">
            <a:avLst/>
          </a:prstGeom>
        </p:spPr>
      </p:pic>
    </p:spTree>
    <p:extLst>
      <p:ext uri="{BB962C8B-B14F-4D97-AF65-F5344CB8AC3E}">
        <p14:creationId xmlns:p14="http://schemas.microsoft.com/office/powerpoint/2010/main" val="153590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6747051" y="2546090"/>
            <a:ext cx="4077553" cy="281511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5296" indent="-342900"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تعلم ذاتي حصيلته إنتاجات طلابية.</a:t>
            </a:r>
            <a:endParaRPr lang="he-IL" sz="2400" dirty="0">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نتاجات التعلم متنوعة </a:t>
            </a:r>
            <a:r>
              <a:rPr lang="he-IL" sz="2400" dirty="0">
                <a:latin typeface="David" panose="020E0502060401010101" pitchFamily="34" charset="-79"/>
                <a:cs typeface="David" panose="020E0502060401010101" pitchFamily="34" charset="-79"/>
              </a:rPr>
              <a:t>–</a:t>
            </a:r>
            <a:r>
              <a:rPr lang="ar-SA" sz="2400" dirty="0">
                <a:latin typeface="David" panose="020E0502060401010101" pitchFamily="34" charset="-79"/>
                <a:cs typeface="David" panose="020E0502060401010101" pitchFamily="34" charset="-79"/>
              </a:rPr>
              <a:t> استعراض،</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عارضة،</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فيديو،</a:t>
            </a:r>
            <a:r>
              <a:rPr lang="he-IL" sz="2400" dirty="0">
                <a:latin typeface="David" panose="020E0502060401010101" pitchFamily="34" charset="-79"/>
                <a:cs typeface="David" panose="020E0502060401010101" pitchFamily="34" charset="-79"/>
              </a:rPr>
              <a:t> </a:t>
            </a:r>
            <a:r>
              <a:rPr lang="ar-SA" sz="2400" dirty="0">
                <a:solidFill>
                  <a:schemeClr val="tx1"/>
                </a:solidFill>
                <a:latin typeface="David" panose="020E0502060401010101" pitchFamily="34" charset="-79"/>
                <a:cs typeface="David" panose="020E0502060401010101" pitchFamily="34" charset="-79"/>
              </a:rPr>
              <a:t>برنامج تعليمي، </a:t>
            </a:r>
            <a:r>
              <a:rPr lang="ar-SA" sz="2400" dirty="0">
                <a:latin typeface="David" panose="020E0502060401010101" pitchFamily="34" charset="-79"/>
                <a:cs typeface="David" panose="020E0502060401010101" pitchFamily="34" charset="-79"/>
                <a:sym typeface="Secular One"/>
              </a:rPr>
              <a:t>تدوين صوتي.</a:t>
            </a:r>
          </a:p>
          <a:p>
            <a:pPr marL="495296" indent="-342900"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rPr>
              <a:t>السيرورة بمتابعة المحاضر</a:t>
            </a:r>
            <a:endParaRPr lang="he-IL" sz="2400" dirty="0">
              <a:latin typeface="David" panose="020E0502060401010101" pitchFamily="34" charset="-79"/>
              <a:cs typeface="David" panose="020E0502060401010101" pitchFamily="34" charset="-79"/>
            </a:endParaRPr>
          </a:p>
          <a:p>
            <a:pPr marL="495296" indent="-342900"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rPr>
              <a:t>توجد إمكانية لتقييم الزملاء.</a:t>
            </a:r>
            <a:endParaRPr lang="he-IL" sz="2400" dirty="0">
              <a:latin typeface="David" panose="020E0502060401010101" pitchFamily="34" charset="-79"/>
              <a:cs typeface="David" panose="020E0502060401010101" pitchFamily="34" charset="-79"/>
            </a:endParaRPr>
          </a:p>
          <a:p>
            <a:pPr marL="152396" indent="0" algn="r" rtl="1">
              <a:lnSpc>
                <a:spcPct val="100000"/>
              </a:lnSpc>
              <a:spcAft>
                <a:spcPts val="0"/>
              </a:spcAft>
              <a:buClrTx/>
              <a:buSzPct val="150000"/>
              <a:buNone/>
            </a:pPr>
            <a:endParaRPr lang="he-IL" sz="2400" b="0" i="0" u="none" strike="noStrike" baseline="0" dirty="0">
              <a:latin typeface="David" panose="020E0502060401010101" pitchFamily="34" charset="-79"/>
              <a:cs typeface="David" panose="020E0502060401010101" pitchFamily="34" charset="-79"/>
            </a:endParaRPr>
          </a:p>
        </p:txBody>
      </p:sp>
      <p:sp>
        <p:nvSpPr>
          <p:cNvPr id="8" name="Title 1"/>
          <p:cNvSpPr>
            <a:spLocks noGrp="1"/>
          </p:cNvSpPr>
          <p:nvPr>
            <p:ph type="title"/>
          </p:nvPr>
        </p:nvSpPr>
        <p:spPr>
          <a:xfrm>
            <a:off x="169817" y="342990"/>
            <a:ext cx="9993086" cy="995082"/>
          </a:xfrm>
        </p:spPr>
        <p:txBody>
          <a:bodyPr/>
          <a:lstStyle/>
          <a:p>
            <a:r>
              <a:rPr lang="ar-SA" dirty="0"/>
              <a:t>طرق التدريس والتعلم في اللقاء</a:t>
            </a:r>
            <a:r>
              <a:rPr lang="en-US" dirty="0"/>
              <a:t/>
            </a:r>
            <a:br>
              <a:rPr lang="en-US" dirty="0"/>
            </a:br>
            <a:r>
              <a:rPr lang="en-US" sz="3400" dirty="0">
                <a:solidFill>
                  <a:schemeClr val="accent1">
                    <a:lumMod val="60000"/>
                    <a:lumOff val="40000"/>
                  </a:schemeClr>
                </a:solidFill>
              </a:rPr>
              <a:t>User Generated Content</a:t>
            </a:r>
            <a:r>
              <a:rPr lang="he-IL" sz="3400" dirty="0">
                <a:solidFill>
                  <a:schemeClr val="accent1">
                    <a:lumMod val="60000"/>
                    <a:lumOff val="40000"/>
                  </a:schemeClr>
                </a:solidFill>
              </a:rPr>
              <a:t> – </a:t>
            </a:r>
            <a:r>
              <a:rPr lang="ar-SA" sz="3400" dirty="0">
                <a:solidFill>
                  <a:schemeClr val="accent1">
                    <a:lumMod val="60000"/>
                    <a:lumOff val="40000"/>
                  </a:schemeClr>
                </a:solidFill>
              </a:rPr>
              <a:t>التعلم المبني على إنتاجات الطلاب</a:t>
            </a:r>
            <a:endParaRPr lang="he-IL" sz="3400" dirty="0">
              <a:solidFill>
                <a:schemeClr val="accent1">
                  <a:lumMod val="60000"/>
                  <a:lumOff val="40000"/>
                </a:schemeClr>
              </a:solidFill>
            </a:endParaRPr>
          </a:p>
        </p:txBody>
      </p:sp>
      <p:grpSp>
        <p:nvGrpSpPr>
          <p:cNvPr id="52" name="Group 51"/>
          <p:cNvGrpSpPr/>
          <p:nvPr/>
        </p:nvGrpSpPr>
        <p:grpSpPr>
          <a:xfrm>
            <a:off x="287384" y="2338420"/>
            <a:ext cx="6283234" cy="3660044"/>
            <a:chOff x="651974" y="2429395"/>
            <a:chExt cx="6859690" cy="3824100"/>
          </a:xfrm>
        </p:grpSpPr>
        <p:grpSp>
          <p:nvGrpSpPr>
            <p:cNvPr id="53" name="Group 52"/>
            <p:cNvGrpSpPr/>
            <p:nvPr/>
          </p:nvGrpSpPr>
          <p:grpSpPr>
            <a:xfrm>
              <a:off x="651974" y="2429395"/>
              <a:ext cx="6859690" cy="3515700"/>
              <a:chOff x="651974" y="2429395"/>
              <a:chExt cx="6859690" cy="3515700"/>
            </a:xfrm>
          </p:grpSpPr>
          <p:cxnSp>
            <p:nvCxnSpPr>
              <p:cNvPr id="55" name="Google Shape;356;gb5cd4a5401_1_467">
                <a:extLst>
                  <a:ext uri="{FF2B5EF4-FFF2-40B4-BE49-F238E27FC236}">
                    <a16:creationId xmlns:a16="http://schemas.microsoft.com/office/drawing/2014/main" id="{95EC36FD-0300-4E8D-9672-07858E40ECA8}"/>
                  </a:ext>
                </a:extLst>
              </p:cNvPr>
              <p:cNvCxnSpPr/>
              <p:nvPr/>
            </p:nvCxnSpPr>
            <p:spPr>
              <a:xfrm rot="10800000">
                <a:off x="1947375" y="4679245"/>
                <a:ext cx="1308600" cy="10992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Google Shape;357;gb5cd4a5401_1_467">
                <a:extLst>
                  <a:ext uri="{FF2B5EF4-FFF2-40B4-BE49-F238E27FC236}">
                    <a16:creationId xmlns:a16="http://schemas.microsoft.com/office/drawing/2014/main" id="{DD6081EF-097B-4C09-8BF9-E8E63226A07E}"/>
                  </a:ext>
                </a:extLst>
              </p:cNvPr>
              <p:cNvCxnSpPr/>
              <p:nvPr/>
            </p:nvCxnSpPr>
            <p:spPr>
              <a:xfrm rot="10800000" flipH="1">
                <a:off x="4943000" y="4817395"/>
                <a:ext cx="1476000" cy="11277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Google Shape;358;gb5cd4a5401_1_467">
                <a:extLst>
                  <a:ext uri="{FF2B5EF4-FFF2-40B4-BE49-F238E27FC236}">
                    <a16:creationId xmlns:a16="http://schemas.microsoft.com/office/drawing/2014/main" id="{4C3C7CD7-13DA-4ABA-B285-800129474724}"/>
                  </a:ext>
                </a:extLst>
              </p:cNvPr>
              <p:cNvCxnSpPr/>
              <p:nvPr/>
            </p:nvCxnSpPr>
            <p:spPr>
              <a:xfrm rot="10800000">
                <a:off x="3242775" y="4831645"/>
                <a:ext cx="1308600" cy="10992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Google Shape;359;gb5cd4a5401_1_467">
                <a:extLst>
                  <a:ext uri="{FF2B5EF4-FFF2-40B4-BE49-F238E27FC236}">
                    <a16:creationId xmlns:a16="http://schemas.microsoft.com/office/drawing/2014/main" id="{F5BBFB5D-44EE-416E-B771-52DD586D0B58}"/>
                  </a:ext>
                </a:extLst>
              </p:cNvPr>
              <p:cNvCxnSpPr/>
              <p:nvPr/>
            </p:nvCxnSpPr>
            <p:spPr>
              <a:xfrm rot="10800000" flipH="1">
                <a:off x="3699975" y="4831645"/>
                <a:ext cx="1308600" cy="10992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Google Shape;360;gb5cd4a5401_1_467">
                <a:extLst>
                  <a:ext uri="{FF2B5EF4-FFF2-40B4-BE49-F238E27FC236}">
                    <a16:creationId xmlns:a16="http://schemas.microsoft.com/office/drawing/2014/main" id="{BF1566CF-2EB8-4FB8-A41E-520C8A581453}"/>
                  </a:ext>
                </a:extLst>
              </p:cNvPr>
              <p:cNvCxnSpPr>
                <a:cxnSpLocks/>
                <a:stCxn id="63" idx="1"/>
                <a:endCxn id="67" idx="7"/>
              </p:cNvCxnSpPr>
              <p:nvPr/>
            </p:nvCxnSpPr>
            <p:spPr>
              <a:xfrm flipH="1">
                <a:off x="1967493" y="2799745"/>
                <a:ext cx="1303481" cy="122891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Google Shape;363;gb5cd4a5401_1_467">
                <a:extLst>
                  <a:ext uri="{FF2B5EF4-FFF2-40B4-BE49-F238E27FC236}">
                    <a16:creationId xmlns:a16="http://schemas.microsoft.com/office/drawing/2014/main" id="{19FEC7CC-B1C8-45C2-97D3-C232234168CC}"/>
                  </a:ext>
                </a:extLst>
              </p:cNvPr>
              <p:cNvCxnSpPr/>
              <p:nvPr/>
            </p:nvCxnSpPr>
            <p:spPr>
              <a:xfrm>
                <a:off x="5300175" y="2926645"/>
                <a:ext cx="1049100" cy="9897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Google Shape;364;gb5cd4a5401_1_467">
                <a:extLst>
                  <a:ext uri="{FF2B5EF4-FFF2-40B4-BE49-F238E27FC236}">
                    <a16:creationId xmlns:a16="http://schemas.microsoft.com/office/drawing/2014/main" id="{88C8227C-DE05-4EC5-8D37-7E40FEE70779}"/>
                  </a:ext>
                </a:extLst>
              </p:cNvPr>
              <p:cNvCxnSpPr/>
              <p:nvPr/>
            </p:nvCxnSpPr>
            <p:spPr>
              <a:xfrm flipH="1">
                <a:off x="3242775" y="2774245"/>
                <a:ext cx="1308600" cy="10992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Google Shape;365;gb5cd4a5401_1_467">
                <a:extLst>
                  <a:ext uri="{FF2B5EF4-FFF2-40B4-BE49-F238E27FC236}">
                    <a16:creationId xmlns:a16="http://schemas.microsoft.com/office/drawing/2014/main" id="{C88E322E-7254-4182-AC38-4CFACE65CA6E}"/>
                  </a:ext>
                </a:extLst>
              </p:cNvPr>
              <p:cNvCxnSpPr/>
              <p:nvPr/>
            </p:nvCxnSpPr>
            <p:spPr>
              <a:xfrm>
                <a:off x="3699975" y="2774245"/>
                <a:ext cx="1308600" cy="10992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Google Shape;361;gb5cd4a5401_1_467">
                <a:extLst>
                  <a:ext uri="{FF2B5EF4-FFF2-40B4-BE49-F238E27FC236}">
                    <a16:creationId xmlns:a16="http://schemas.microsoft.com/office/drawing/2014/main" id="{8480F49D-3112-4035-A714-2C0BF00D3A97}"/>
                  </a:ext>
                </a:extLst>
              </p:cNvPr>
              <p:cNvSpPr/>
              <p:nvPr/>
            </p:nvSpPr>
            <p:spPr>
              <a:xfrm>
                <a:off x="3270974" y="2429395"/>
                <a:ext cx="2029200" cy="740700"/>
              </a:xfrm>
              <a:prstGeom prst="rect">
                <a:avLst/>
              </a:prstGeom>
              <a:solidFill>
                <a:srgbClr val="00B050"/>
              </a:solid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black"/>
                    </a:solidFill>
                    <a:effectLst/>
                    <a:uLnTx/>
                    <a:uFillTx/>
                    <a:latin typeface="Calibri"/>
                    <a:cs typeface="Calibri"/>
                    <a:sym typeface="Secular One"/>
                  </a:rPr>
                  <a:t>تعلم ذاتي</a:t>
                </a:r>
                <a:endParaRPr kumimoji="0" sz="1600" b="1" i="0" u="none" strike="noStrike" kern="0" cap="none" spc="0" normalizeH="0" baseline="0" noProof="0" dirty="0">
                  <a:ln>
                    <a:noFill/>
                  </a:ln>
                  <a:solidFill>
                    <a:prstClr val="black"/>
                  </a:solidFill>
                  <a:effectLst/>
                  <a:uLnTx/>
                  <a:uFillTx/>
                  <a:latin typeface="Calibri"/>
                  <a:cs typeface="Calibri"/>
                  <a:sym typeface="Secular One"/>
                </a:endParaRPr>
              </a:p>
            </p:txBody>
          </p:sp>
          <p:sp>
            <p:nvSpPr>
              <p:cNvPr id="64" name="Google Shape;372;gb5cd4a5401_1_467">
                <a:extLst>
                  <a:ext uri="{FF2B5EF4-FFF2-40B4-BE49-F238E27FC236}">
                    <a16:creationId xmlns:a16="http://schemas.microsoft.com/office/drawing/2014/main" id="{AEE99EA6-D40E-4E50-AA1D-351C3F3E275C}"/>
                  </a:ext>
                </a:extLst>
              </p:cNvPr>
              <p:cNvSpPr/>
              <p:nvPr/>
            </p:nvSpPr>
            <p:spPr>
              <a:xfrm>
                <a:off x="6111264" y="3890895"/>
                <a:ext cx="1400400" cy="921000"/>
              </a:xfrm>
              <a:prstGeom prst="ellipse">
                <a:avLst/>
              </a:prstGeom>
              <a:solidFill>
                <a:srgbClr val="FFC000"/>
              </a:solid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black"/>
                    </a:solidFill>
                    <a:effectLst/>
                    <a:uLnTx/>
                    <a:uFillTx/>
                    <a:latin typeface="Calibri"/>
                    <a:cs typeface="Calibri"/>
                    <a:sym typeface="Secular One"/>
                  </a:rPr>
                  <a:t>فيديو</a:t>
                </a:r>
                <a:endParaRPr kumimoji="0" sz="1600" b="1" i="0" u="none" strike="noStrike" kern="0" cap="none" spc="0" normalizeH="0" baseline="0" noProof="0" dirty="0">
                  <a:ln>
                    <a:noFill/>
                  </a:ln>
                  <a:solidFill>
                    <a:prstClr val="black"/>
                  </a:solidFill>
                  <a:effectLst/>
                  <a:uLnTx/>
                  <a:uFillTx/>
                  <a:latin typeface="Calibri"/>
                  <a:cs typeface="Calibri"/>
                  <a:sym typeface="Secular One"/>
                </a:endParaRPr>
              </a:p>
            </p:txBody>
          </p:sp>
          <p:sp>
            <p:nvSpPr>
              <p:cNvPr id="65" name="Google Shape;373;gb5cd4a5401_1_467">
                <a:extLst>
                  <a:ext uri="{FF2B5EF4-FFF2-40B4-BE49-F238E27FC236}">
                    <a16:creationId xmlns:a16="http://schemas.microsoft.com/office/drawing/2014/main" id="{7FC9DF96-4A87-4C92-B717-ACC8A08328FE}"/>
                  </a:ext>
                </a:extLst>
              </p:cNvPr>
              <p:cNvSpPr/>
              <p:nvPr/>
            </p:nvSpPr>
            <p:spPr>
              <a:xfrm>
                <a:off x="4376144" y="3890895"/>
                <a:ext cx="1400400" cy="921000"/>
              </a:xfrm>
              <a:prstGeom prst="ellipse">
                <a:avLst/>
              </a:prstGeom>
              <a:solidFill>
                <a:srgbClr val="FFC000"/>
              </a:solidFill>
              <a:ln>
                <a:noFill/>
              </a:ln>
            </p:spPr>
            <p:txBody>
              <a:bodyPr spcFirstLastPara="1" wrap="square" lIns="91425" tIns="91425" rIns="91425" bIns="91425" anchor="ctr" anchorCtr="0">
                <a:noAutofit/>
              </a:bodyPr>
              <a:lstStyle/>
              <a:p>
                <a:pPr algn="ctr" defTabSz="914400" rtl="1"/>
                <a:r>
                  <a:rPr lang="ar-SA" sz="1600" b="1" kern="0" dirty="0">
                    <a:solidFill>
                      <a:prstClr val="black"/>
                    </a:solidFill>
                    <a:latin typeface="Calibri"/>
                    <a:cs typeface="Calibri"/>
                    <a:sym typeface="Secular One"/>
                  </a:rPr>
                  <a:t>عارضة</a:t>
                </a:r>
                <a:endParaRPr sz="1600" b="1" kern="0" dirty="0">
                  <a:solidFill>
                    <a:prstClr val="black"/>
                  </a:solidFill>
                  <a:latin typeface="Calibri"/>
                  <a:cs typeface="Calibri"/>
                  <a:sym typeface="Secular One"/>
                </a:endParaRPr>
              </a:p>
            </p:txBody>
          </p:sp>
          <p:sp>
            <p:nvSpPr>
              <p:cNvPr id="66" name="Google Shape;374;gb5cd4a5401_1_467">
                <a:extLst>
                  <a:ext uri="{FF2B5EF4-FFF2-40B4-BE49-F238E27FC236}">
                    <a16:creationId xmlns:a16="http://schemas.microsoft.com/office/drawing/2014/main" id="{8E36095B-3CB3-49AD-A373-3A026807F53B}"/>
                  </a:ext>
                </a:extLst>
              </p:cNvPr>
              <p:cNvSpPr/>
              <p:nvPr/>
            </p:nvSpPr>
            <p:spPr>
              <a:xfrm>
                <a:off x="2377750" y="3890895"/>
                <a:ext cx="1541226" cy="921000"/>
              </a:xfrm>
              <a:prstGeom prst="ellipse">
                <a:avLst/>
              </a:prstGeom>
              <a:solidFill>
                <a:srgbClr val="FFC000"/>
              </a:solidFill>
              <a:ln>
                <a:noFill/>
              </a:ln>
            </p:spPr>
            <p:txBody>
              <a:bodyPr spcFirstLastPara="1" wrap="square" lIns="91425" tIns="91425" rIns="91425" bIns="91425" anchor="ctr" anchorCtr="0">
                <a:noAutofit/>
              </a:bodyPr>
              <a:lstStyle/>
              <a:p>
                <a:pPr algn="ctr" defTabSz="914400" rtl="1"/>
                <a:r>
                  <a:rPr lang="ar-SA" sz="1600" b="1" kern="0" dirty="0">
                    <a:solidFill>
                      <a:prstClr val="black"/>
                    </a:solidFill>
                    <a:latin typeface="Calibri"/>
                    <a:cs typeface="Calibri"/>
                    <a:sym typeface="Secular One"/>
                  </a:rPr>
                  <a:t>تدوين صوتي (</a:t>
                </a:r>
                <a:r>
                  <a:rPr lang="ar-SA" sz="1600" b="1" kern="0" dirty="0" err="1">
                    <a:solidFill>
                      <a:prstClr val="black"/>
                    </a:solidFill>
                    <a:latin typeface="Calibri"/>
                    <a:cs typeface="Calibri"/>
                    <a:sym typeface="Secular One"/>
                  </a:rPr>
                  <a:t>بودكاست</a:t>
                </a:r>
                <a:r>
                  <a:rPr lang="ar-SA" sz="1600" b="1" kern="0" dirty="0">
                    <a:solidFill>
                      <a:prstClr val="black"/>
                    </a:solidFill>
                    <a:latin typeface="Calibri"/>
                    <a:cs typeface="Calibri"/>
                    <a:sym typeface="Secular One"/>
                  </a:rPr>
                  <a:t>)</a:t>
                </a:r>
                <a:endParaRPr sz="1600" b="1" kern="0" dirty="0">
                  <a:solidFill>
                    <a:prstClr val="black"/>
                  </a:solidFill>
                  <a:latin typeface="Calibri"/>
                  <a:cs typeface="Calibri"/>
                  <a:sym typeface="Secular One"/>
                </a:endParaRPr>
              </a:p>
            </p:txBody>
          </p:sp>
          <p:sp>
            <p:nvSpPr>
              <p:cNvPr id="67" name="Google Shape;362;gb5cd4a5401_1_467">
                <a:extLst>
                  <a:ext uri="{FF2B5EF4-FFF2-40B4-BE49-F238E27FC236}">
                    <a16:creationId xmlns:a16="http://schemas.microsoft.com/office/drawing/2014/main" id="{17654C43-7E32-42B9-964F-BC493E1B4457}"/>
                  </a:ext>
                </a:extLst>
              </p:cNvPr>
              <p:cNvSpPr/>
              <p:nvPr/>
            </p:nvSpPr>
            <p:spPr>
              <a:xfrm>
                <a:off x="651974" y="3890895"/>
                <a:ext cx="1541226" cy="940750"/>
              </a:xfrm>
              <a:prstGeom prst="ellipse">
                <a:avLst/>
              </a:prstGeom>
              <a:solidFill>
                <a:srgbClr val="FFC000"/>
              </a:solidFill>
              <a:ln>
                <a:noFill/>
              </a:ln>
            </p:spPr>
            <p:txBody>
              <a:bodyPr spcFirstLastPara="1" wrap="square" lIns="91425" tIns="91425" rIns="91425" bIns="91425" anchor="ctr" anchorCtr="0">
                <a:noAutofit/>
              </a:bodyPr>
              <a:lstStyle/>
              <a:p>
                <a:pPr algn="ctr" defTabSz="914400" rtl="1"/>
                <a:r>
                  <a:rPr lang="ar-SA" sz="1600" b="1" kern="0" dirty="0">
                    <a:solidFill>
                      <a:prstClr val="black"/>
                    </a:solidFill>
                    <a:latin typeface="Calibri"/>
                    <a:cs typeface="Calibri"/>
                    <a:sym typeface="Secular One"/>
                  </a:rPr>
                  <a:t>عرض عبر الإنترنت أو واقعي</a:t>
                </a:r>
                <a:endParaRPr sz="1600" b="1" kern="0" dirty="0">
                  <a:solidFill>
                    <a:prstClr val="black"/>
                  </a:solidFill>
                  <a:latin typeface="Calibri"/>
                  <a:cs typeface="Calibri"/>
                  <a:sym typeface="Secular One"/>
                </a:endParaRPr>
              </a:p>
            </p:txBody>
          </p:sp>
        </p:grpSp>
        <p:sp>
          <p:nvSpPr>
            <p:cNvPr id="54" name="Google Shape;375;gb5cd4a5401_1_467">
              <a:extLst>
                <a:ext uri="{FF2B5EF4-FFF2-40B4-BE49-F238E27FC236}">
                  <a16:creationId xmlns:a16="http://schemas.microsoft.com/office/drawing/2014/main" id="{4C3F94C2-AA05-41C6-95E3-B1C04F44E618}"/>
                </a:ext>
              </a:extLst>
            </p:cNvPr>
            <p:cNvSpPr/>
            <p:nvPr/>
          </p:nvSpPr>
          <p:spPr>
            <a:xfrm>
              <a:off x="2518575" y="5512795"/>
              <a:ext cx="3203100" cy="740700"/>
            </a:xfrm>
            <a:prstGeom prst="rect">
              <a:avLst/>
            </a:prstGeom>
            <a:solidFill>
              <a:srgbClr val="00B050"/>
            </a:solid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black"/>
                  </a:solidFill>
                  <a:effectLst/>
                  <a:uLnTx/>
                  <a:uFillTx/>
                  <a:latin typeface="Calibri"/>
                  <a:cs typeface="Calibri"/>
                  <a:sym typeface="Secular One"/>
                </a:rPr>
                <a:t>تقييم</a:t>
              </a:r>
              <a:r>
                <a:rPr kumimoji="0" lang="ar-SA" sz="1600" b="1" i="0" u="none" strike="noStrike" kern="0" cap="none" spc="0" normalizeH="0" noProof="0" dirty="0">
                  <a:ln>
                    <a:noFill/>
                  </a:ln>
                  <a:solidFill>
                    <a:prstClr val="black"/>
                  </a:solidFill>
                  <a:effectLst/>
                  <a:uLnTx/>
                  <a:uFillTx/>
                  <a:latin typeface="Calibri"/>
                  <a:cs typeface="Calibri"/>
                  <a:sym typeface="Secular One"/>
                </a:rPr>
                <a:t> الزملاء/ تعلم تعاوني</a:t>
              </a:r>
              <a:endParaRPr kumimoji="0" sz="1600" b="1" i="0" u="none" strike="noStrike" kern="0" cap="none" spc="0" normalizeH="0" baseline="0" noProof="0" dirty="0">
                <a:ln>
                  <a:noFill/>
                </a:ln>
                <a:solidFill>
                  <a:prstClr val="black"/>
                </a:solidFill>
                <a:effectLst/>
                <a:uLnTx/>
                <a:uFillTx/>
                <a:latin typeface="Calibri"/>
                <a:cs typeface="Calibri"/>
                <a:sym typeface="Secular One"/>
              </a:endParaRPr>
            </a:p>
          </p:txBody>
        </p:sp>
      </p:grpSp>
    </p:spTree>
    <p:extLst>
      <p:ext uri="{BB962C8B-B14F-4D97-AF65-F5344CB8AC3E}">
        <p14:creationId xmlns:p14="http://schemas.microsoft.com/office/powerpoint/2010/main" val="341042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دمج أدوات رقمية</a:t>
            </a:r>
            <a:endParaRPr lang="he-IL" dirty="0"/>
          </a:p>
        </p:txBody>
      </p:sp>
      <p:sp>
        <p:nvSpPr>
          <p:cNvPr id="3" name="Content Placeholder 2"/>
          <p:cNvSpPr>
            <a:spLocks noGrp="1"/>
          </p:cNvSpPr>
          <p:nvPr>
            <p:ph idx="1"/>
          </p:nvPr>
        </p:nvSpPr>
        <p:spPr/>
        <p:txBody>
          <a:bodyPr/>
          <a:lstStyle/>
          <a:p>
            <a:r>
              <a:rPr lang="ar-SA" dirty="0">
                <a:hlinkClick r:id="rId2"/>
              </a:rPr>
              <a:t>مجمع الأدوات الرقمية في مركز ال </a:t>
            </a:r>
            <a:r>
              <a:rPr lang="en-US" dirty="0">
                <a:hlinkClick r:id="rId2"/>
              </a:rPr>
              <a:t>ICT</a:t>
            </a:r>
            <a:r>
              <a:rPr lang="ar-SA" dirty="0">
                <a:hlinkClick r:id="rId2"/>
              </a:rPr>
              <a:t> </a:t>
            </a:r>
            <a:r>
              <a:rPr lang="en-US" dirty="0">
                <a:hlinkClick r:id="rId2"/>
              </a:rPr>
              <a:t> </a:t>
            </a:r>
            <a:r>
              <a:rPr lang="ar-SA" dirty="0">
                <a:hlinkClick r:id="rId2"/>
              </a:rPr>
              <a:t>في أكاديمية القاسمي</a:t>
            </a:r>
            <a:endParaRPr lang="he-IL" dirty="0"/>
          </a:p>
          <a:p>
            <a:r>
              <a:rPr lang="he-IL" dirty="0">
                <a:hlinkClick r:id="rId3"/>
              </a:rPr>
              <a:t>מאגר כלים ומשחקים דיגיטליים בקטלוג החינוכי</a:t>
            </a:r>
            <a:endParaRPr lang="he-IL" dirty="0"/>
          </a:p>
          <a:p>
            <a:r>
              <a:rPr lang="he-IL" dirty="0">
                <a:hlinkClick r:id="rId4"/>
              </a:rPr>
              <a:t>מאגר חומרי לימוד דיגיטליים במרחב הפדגוגי של משרד החינוך</a:t>
            </a:r>
            <a:endParaRPr lang="he-IL" dirty="0"/>
          </a:p>
          <a:p>
            <a:r>
              <a:rPr lang="he-IL" dirty="0">
                <a:hlinkClick r:id="rId5"/>
              </a:rPr>
              <a:t>מאגר כלים קטנים גדולים</a:t>
            </a:r>
            <a:endParaRPr lang="en-US" dirty="0"/>
          </a:p>
        </p:txBody>
      </p:sp>
    </p:spTree>
    <p:extLst>
      <p:ext uri="{BB962C8B-B14F-4D97-AF65-F5344CB8AC3E}">
        <p14:creationId xmlns:p14="http://schemas.microsoft.com/office/powerpoint/2010/main" val="330330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مجمعات إثراء – صور وغيرها</a:t>
            </a:r>
            <a:endParaRPr lang="he-IL" dirty="0"/>
          </a:p>
        </p:txBody>
      </p:sp>
      <p:sp>
        <p:nvSpPr>
          <p:cNvPr id="3" name="Content Placeholder 2"/>
          <p:cNvSpPr>
            <a:spLocks noGrp="1"/>
          </p:cNvSpPr>
          <p:nvPr>
            <p:ph idx="1"/>
          </p:nvPr>
        </p:nvSpPr>
        <p:spPr/>
        <p:txBody>
          <a:bodyPr/>
          <a:lstStyle/>
          <a:p>
            <a:pPr algn="l" rtl="0"/>
            <a:r>
              <a:rPr lang="en-US" u="sng" dirty="0">
                <a:hlinkClick r:id="rId2"/>
              </a:rPr>
              <a:t>https://unsplash.com/</a:t>
            </a:r>
            <a:endParaRPr lang="en-US" dirty="0"/>
          </a:p>
          <a:p>
            <a:pPr algn="l" rtl="0"/>
            <a:r>
              <a:rPr lang="en-US" u="sng" dirty="0">
                <a:hlinkClick r:id="rId3"/>
              </a:rPr>
              <a:t>https://www.freepik.com/</a:t>
            </a:r>
            <a:endParaRPr lang="en-US" dirty="0"/>
          </a:p>
          <a:p>
            <a:pPr algn="l" rtl="0"/>
            <a:r>
              <a:rPr lang="en-US" u="sng" dirty="0">
                <a:hlinkClick r:id="rId4"/>
              </a:rPr>
              <a:t>https://iconmonstr.com/</a:t>
            </a:r>
            <a:endParaRPr lang="en-US" dirty="0"/>
          </a:p>
          <a:p>
            <a:pPr algn="l" rtl="0"/>
            <a:r>
              <a:rPr lang="en-US" u="sng" dirty="0">
                <a:hlinkClick r:id="rId5"/>
              </a:rPr>
              <a:t>https://icons8.com/</a:t>
            </a:r>
            <a:endParaRPr lang="en-US" dirty="0"/>
          </a:p>
          <a:p>
            <a:pPr algn="l" rtl="0"/>
            <a:r>
              <a:rPr lang="en-US" u="sng" dirty="0">
                <a:hlinkClick r:id="rId6"/>
              </a:rPr>
              <a:t>https://freeicons.io/</a:t>
            </a:r>
            <a:endParaRPr lang="en-US" dirty="0"/>
          </a:p>
          <a:p>
            <a:pPr algn="l" rtl="0"/>
            <a:r>
              <a:rPr lang="en-US" u="sng" dirty="0">
                <a:hlinkClick r:id="rId7"/>
              </a:rPr>
              <a:t>https://www.flaticon.com/</a:t>
            </a:r>
            <a:endParaRPr lang="en-US" u="sng" dirty="0"/>
          </a:p>
          <a:p>
            <a:pPr algn="l" rtl="0"/>
            <a:r>
              <a:rPr lang="en-US" u="sng" dirty="0">
                <a:hlinkClick r:id="rId8"/>
              </a:rPr>
              <a:t>https://pixabay.com/</a:t>
            </a:r>
            <a:endParaRPr lang="en-US" dirty="0"/>
          </a:p>
          <a:p>
            <a:pPr algn="l" rtl="0"/>
            <a:endParaRPr lang="en-US" u="sng" dirty="0"/>
          </a:p>
        </p:txBody>
      </p:sp>
    </p:spTree>
    <p:extLst>
      <p:ext uri="{BB962C8B-B14F-4D97-AF65-F5344CB8AC3E}">
        <p14:creationId xmlns:p14="http://schemas.microsoft.com/office/powerpoint/2010/main" val="238406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أنواع التعلم عن بُعد</a:t>
            </a:r>
            <a:endParaRPr lang="en-US" dirty="0"/>
          </a:p>
        </p:txBody>
      </p:sp>
      <p:sp>
        <p:nvSpPr>
          <p:cNvPr id="3" name="Content Placeholder 2"/>
          <p:cNvSpPr>
            <a:spLocks noGrp="1"/>
          </p:cNvSpPr>
          <p:nvPr>
            <p:ph idx="1"/>
          </p:nvPr>
        </p:nvSpPr>
        <p:spPr>
          <a:xfrm>
            <a:off x="1103312" y="1757548"/>
            <a:ext cx="8947522" cy="750521"/>
          </a:xfrm>
        </p:spPr>
        <p:txBody>
          <a:bodyPr>
            <a:normAutofit/>
          </a:bodyPr>
          <a:lstStyle/>
          <a:p>
            <a:pPr algn="r" rtl="1"/>
            <a:r>
              <a:rPr lang="ar-SA" sz="2800" b="1" dirty="0">
                <a:solidFill>
                  <a:srgbClr val="C00000"/>
                </a:solidFill>
              </a:rPr>
              <a:t>مساق تعلم عن بعد كامل </a:t>
            </a:r>
            <a:r>
              <a:rPr lang="ar-SA" dirty="0"/>
              <a:t>– مشترك مع مساقين أو ثلاثة مساقات في نفس الموعد</a:t>
            </a:r>
            <a:r>
              <a:rPr lang="he-IL" dirty="0"/>
              <a:t> </a:t>
            </a:r>
            <a:endParaRPr lang="en-US" dirty="0"/>
          </a:p>
        </p:txBody>
      </p:sp>
      <p:grpSp>
        <p:nvGrpSpPr>
          <p:cNvPr id="21" name="Group 20"/>
          <p:cNvGrpSpPr/>
          <p:nvPr/>
        </p:nvGrpSpPr>
        <p:grpSpPr>
          <a:xfrm>
            <a:off x="749331" y="2461842"/>
            <a:ext cx="10058404" cy="2324835"/>
            <a:chOff x="927461" y="2707740"/>
            <a:chExt cx="10058404" cy="2332626"/>
          </a:xfrm>
        </p:grpSpPr>
        <p:graphicFrame>
          <p:nvGraphicFramePr>
            <p:cNvPr id="4" name="Diagram 3"/>
            <p:cNvGraphicFramePr/>
            <p:nvPr>
              <p:extLst>
                <p:ext uri="{D42A27DB-BD31-4B8C-83A1-F6EECF244321}">
                  <p14:modId xmlns:p14="http://schemas.microsoft.com/office/powerpoint/2010/main" val="197402251"/>
                </p:ext>
              </p:extLst>
            </p:nvPr>
          </p:nvGraphicFramePr>
          <p:xfrm>
            <a:off x="927463" y="2707740"/>
            <a:ext cx="10058400" cy="121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oup 19"/>
            <p:cNvGrpSpPr/>
            <p:nvPr/>
          </p:nvGrpSpPr>
          <p:grpSpPr>
            <a:xfrm>
              <a:off x="927461" y="3749036"/>
              <a:ext cx="10058404" cy="1291330"/>
              <a:chOff x="927461" y="3749036"/>
              <a:chExt cx="10058404" cy="1291330"/>
            </a:xfrm>
          </p:grpSpPr>
          <p:sp>
            <p:nvSpPr>
              <p:cNvPr id="8" name="Left Brace 7"/>
              <p:cNvSpPr/>
              <p:nvPr/>
            </p:nvSpPr>
            <p:spPr>
              <a:xfrm rot="16200000">
                <a:off x="9834468" y="2914879"/>
                <a:ext cx="317237" cy="1985556"/>
              </a:xfrm>
              <a:prstGeom prst="leftBrace">
                <a:avLst>
                  <a:gd name="adj1" fmla="val 8333"/>
                  <a:gd name="adj2" fmla="val 468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6182630" y="2914878"/>
                <a:ext cx="317237" cy="1985556"/>
              </a:xfrm>
              <a:prstGeom prst="leftBrace">
                <a:avLst>
                  <a:gd name="adj1" fmla="val 8333"/>
                  <a:gd name="adj2" fmla="val 468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1761620" y="2914877"/>
                <a:ext cx="317237" cy="1985556"/>
              </a:xfrm>
              <a:prstGeom prst="leftBrace">
                <a:avLst>
                  <a:gd name="adj1" fmla="val 8333"/>
                  <a:gd name="adj2" fmla="val 468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9157062" y="4515393"/>
                <a:ext cx="1554480" cy="524973"/>
              </a:xfrm>
              <a:prstGeom prst="rect">
                <a:avLst/>
              </a:prstGeom>
              <a:solidFill>
                <a:srgbClr val="92D050"/>
              </a:solidFill>
            </p:spPr>
            <p:txBody>
              <a:bodyPr wrap="square" rtlCol="0">
                <a:spAutoFit/>
              </a:bodyPr>
              <a:lstStyle/>
              <a:p>
                <a:pPr algn="ctr" rtl="1"/>
                <a:r>
                  <a:rPr lang="ar-SA" sz="1400" dirty="0"/>
                  <a:t>لقاء واحد وجاهي او متزامن</a:t>
                </a:r>
                <a:endParaRPr lang="en-US" sz="1400" dirty="0"/>
              </a:p>
            </p:txBody>
          </p:sp>
          <p:sp>
            <p:nvSpPr>
              <p:cNvPr id="12" name="TextBox 11"/>
              <p:cNvSpPr txBox="1"/>
              <p:nvPr/>
            </p:nvSpPr>
            <p:spPr>
              <a:xfrm>
                <a:off x="1090249" y="4515392"/>
                <a:ext cx="1554480" cy="524973"/>
              </a:xfrm>
              <a:prstGeom prst="rect">
                <a:avLst/>
              </a:prstGeom>
              <a:noFill/>
            </p:spPr>
            <p:txBody>
              <a:bodyPr wrap="square" rtlCol="0">
                <a:spAutoFit/>
              </a:bodyPr>
              <a:lstStyle/>
              <a:p>
                <a:pPr algn="ctr" rtl="1"/>
                <a:r>
                  <a:rPr lang="he-IL" sz="1400" dirty="0"/>
                  <a:t>מפגש אחד</a:t>
                </a:r>
              </a:p>
              <a:p>
                <a:pPr algn="ctr" rtl="1"/>
                <a:r>
                  <a:rPr lang="he-IL" sz="1400" dirty="0"/>
                  <a:t>פנים-מול-פנים</a:t>
                </a:r>
              </a:p>
            </p:txBody>
          </p:sp>
          <p:sp>
            <p:nvSpPr>
              <p:cNvPr id="13" name="TextBox 12"/>
              <p:cNvSpPr txBox="1"/>
              <p:nvPr/>
            </p:nvSpPr>
            <p:spPr>
              <a:xfrm>
                <a:off x="5553121" y="4515393"/>
                <a:ext cx="1554480" cy="524973"/>
              </a:xfrm>
              <a:prstGeom prst="rect">
                <a:avLst/>
              </a:prstGeom>
              <a:noFill/>
            </p:spPr>
            <p:txBody>
              <a:bodyPr wrap="square" rtlCol="0">
                <a:spAutoFit/>
              </a:bodyPr>
              <a:lstStyle/>
              <a:p>
                <a:pPr algn="ctr" rtl="1"/>
                <a:r>
                  <a:rPr lang="he-IL" sz="1400" dirty="0"/>
                  <a:t>מפגש אחד</a:t>
                </a:r>
              </a:p>
              <a:p>
                <a:pPr algn="ctr" rtl="1"/>
                <a:r>
                  <a:rPr lang="he-IL" sz="1400" dirty="0"/>
                  <a:t>פנים-מול-פנים</a:t>
                </a:r>
              </a:p>
            </p:txBody>
          </p:sp>
          <p:sp>
            <p:nvSpPr>
              <p:cNvPr id="14" name="TextBox 13"/>
              <p:cNvSpPr txBox="1"/>
              <p:nvPr/>
            </p:nvSpPr>
            <p:spPr>
              <a:xfrm>
                <a:off x="1090249" y="4515391"/>
                <a:ext cx="1554480" cy="524973"/>
              </a:xfrm>
              <a:prstGeom prst="rect">
                <a:avLst/>
              </a:prstGeom>
              <a:solidFill>
                <a:srgbClr val="92D050"/>
              </a:solidFill>
            </p:spPr>
            <p:txBody>
              <a:bodyPr wrap="square" rtlCol="0">
                <a:spAutoFit/>
              </a:bodyPr>
              <a:lstStyle/>
              <a:p>
                <a:pPr algn="ctr" rtl="1"/>
                <a:r>
                  <a:rPr lang="ar-SA" sz="1400" dirty="0"/>
                  <a:t>لقاء واحد وجاهي او متزامن</a:t>
                </a:r>
                <a:endParaRPr lang="en-US" sz="1400" dirty="0"/>
              </a:p>
            </p:txBody>
          </p:sp>
          <p:sp>
            <p:nvSpPr>
              <p:cNvPr id="15" name="TextBox 14"/>
              <p:cNvSpPr txBox="1"/>
              <p:nvPr/>
            </p:nvSpPr>
            <p:spPr>
              <a:xfrm>
                <a:off x="5553121" y="4515392"/>
                <a:ext cx="1554480" cy="524973"/>
              </a:xfrm>
              <a:prstGeom prst="rect">
                <a:avLst/>
              </a:prstGeom>
              <a:solidFill>
                <a:srgbClr val="92D050"/>
              </a:solidFill>
            </p:spPr>
            <p:txBody>
              <a:bodyPr wrap="square" rtlCol="0">
                <a:spAutoFit/>
              </a:bodyPr>
              <a:lstStyle/>
              <a:p>
                <a:pPr algn="ctr" rtl="1"/>
                <a:r>
                  <a:rPr lang="ar-SA" sz="1400" dirty="0"/>
                  <a:t>لقاء واحد وجاهي او متزامن</a:t>
                </a:r>
                <a:endParaRPr lang="en-US" sz="1400" dirty="0"/>
              </a:p>
            </p:txBody>
          </p:sp>
        </p:grpSp>
      </p:grpSp>
      <p:sp>
        <p:nvSpPr>
          <p:cNvPr id="22" name="TextBox 21"/>
          <p:cNvSpPr txBox="1"/>
          <p:nvPr/>
        </p:nvSpPr>
        <p:spPr>
          <a:xfrm>
            <a:off x="1103312" y="5234292"/>
            <a:ext cx="9882551" cy="461665"/>
          </a:xfrm>
          <a:prstGeom prst="rect">
            <a:avLst/>
          </a:prstGeom>
          <a:noFill/>
        </p:spPr>
        <p:txBody>
          <a:bodyPr wrap="square" rtlCol="0">
            <a:spAutoFit/>
          </a:bodyPr>
          <a:lstStyle/>
          <a:p>
            <a:pPr algn="ctr" rtl="1"/>
            <a:r>
              <a:rPr lang="ar-SA" sz="2400" dirty="0">
                <a:latin typeface="David" panose="020E0502060401010101" pitchFamily="34" charset="-79"/>
                <a:cs typeface="David" panose="020E0502060401010101" pitchFamily="34" charset="-79"/>
              </a:rPr>
              <a:t>ثلاثة لقاءات وجاهية أو متزامنة وبقية اللقاءات غير متزامنة</a:t>
            </a:r>
            <a:endParaRPr lang="en-US" sz="2400" dirty="0">
              <a:latin typeface="David" panose="020E0502060401010101" pitchFamily="34" charset="-79"/>
              <a:cs typeface="David" panose="020E0502060401010101" pitchFamily="34" charset="-79"/>
            </a:endParaRPr>
          </a:p>
        </p:txBody>
      </p:sp>
      <p:sp>
        <p:nvSpPr>
          <p:cNvPr id="23" name="TextBox 22"/>
          <p:cNvSpPr txBox="1"/>
          <p:nvPr/>
        </p:nvSpPr>
        <p:spPr>
          <a:xfrm>
            <a:off x="1103312" y="5657671"/>
            <a:ext cx="9882551" cy="1200329"/>
          </a:xfrm>
          <a:prstGeom prst="rect">
            <a:avLst/>
          </a:prstGeom>
          <a:noFill/>
        </p:spPr>
        <p:txBody>
          <a:bodyPr wrap="square" rtlCol="0">
            <a:spAutoFit/>
          </a:bodyPr>
          <a:lstStyle/>
          <a:p>
            <a:pPr algn="ctr" rtl="1"/>
            <a:r>
              <a:rPr lang="ar-SA" sz="2400" dirty="0">
                <a:latin typeface="David" panose="020E0502060401010101" pitchFamily="34" charset="-79"/>
                <a:cs typeface="David" panose="020E0502060401010101" pitchFamily="34" charset="-79"/>
              </a:rPr>
              <a:t>يتم تحديد مواعيد اللقاءات للمساقات الثلاثة بنفس التوقيت، كما يتم تحديد مواعيد اللقاءات المتزامنة أو الوجاهية من البداية بالتنسيق مع المحاضرين الثلاثة المسؤولين عن هذه المساقات منعاً لتضارب اللقاءات المتزامنة أو الوجاهية من المساقات الثلاثة </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7148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أنواع التعلم عن بُعد</a:t>
            </a:r>
            <a:endParaRPr lang="en-US" dirty="0"/>
          </a:p>
        </p:txBody>
      </p:sp>
      <p:sp>
        <p:nvSpPr>
          <p:cNvPr id="3" name="Content Placeholder 2"/>
          <p:cNvSpPr>
            <a:spLocks noGrp="1"/>
          </p:cNvSpPr>
          <p:nvPr>
            <p:ph idx="1"/>
          </p:nvPr>
        </p:nvSpPr>
        <p:spPr>
          <a:xfrm>
            <a:off x="1103312" y="2052918"/>
            <a:ext cx="8946541" cy="455151"/>
          </a:xfrm>
        </p:spPr>
        <p:txBody>
          <a:bodyPr>
            <a:normAutofit fontScale="92500" lnSpcReduction="20000"/>
          </a:bodyPr>
          <a:lstStyle/>
          <a:p>
            <a:pPr algn="r" rtl="1"/>
            <a:r>
              <a:rPr lang="ar-SA" sz="2800" b="1" dirty="0">
                <a:solidFill>
                  <a:srgbClr val="C00000"/>
                </a:solidFill>
              </a:rPr>
              <a:t>مساق تعلم عن بعد جزئي </a:t>
            </a:r>
            <a:r>
              <a:rPr lang="he-IL" dirty="0"/>
              <a:t>– </a:t>
            </a:r>
            <a:r>
              <a:rPr lang="ar-SA" dirty="0"/>
              <a:t>مشترك مع مساق آخر في نفس الموعد</a:t>
            </a:r>
            <a:endParaRPr lang="en-US" dirty="0"/>
          </a:p>
        </p:txBody>
      </p:sp>
      <p:graphicFrame>
        <p:nvGraphicFramePr>
          <p:cNvPr id="4" name="Diagram 3"/>
          <p:cNvGraphicFramePr/>
          <p:nvPr>
            <p:extLst>
              <p:ext uri="{D42A27DB-BD31-4B8C-83A1-F6EECF244321}">
                <p14:modId xmlns:p14="http://schemas.microsoft.com/office/powerpoint/2010/main" val="1835143886"/>
              </p:ext>
            </p:extLst>
          </p:nvPr>
        </p:nvGraphicFramePr>
        <p:xfrm>
          <a:off x="927463" y="2707740"/>
          <a:ext cx="10058400" cy="121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7566007" y="5769944"/>
            <a:ext cx="1554480" cy="307777"/>
          </a:xfrm>
          <a:prstGeom prst="rect">
            <a:avLst/>
          </a:prstGeom>
          <a:solidFill>
            <a:srgbClr val="92D050"/>
          </a:solidFill>
        </p:spPr>
        <p:txBody>
          <a:bodyPr wrap="square" rtlCol="0">
            <a:spAutoFit/>
          </a:bodyPr>
          <a:lstStyle/>
          <a:p>
            <a:pPr algn="ctr" rtl="1"/>
            <a:r>
              <a:rPr lang="ar-SA" sz="1400" dirty="0"/>
              <a:t>لقاء وجاهي او متزامن</a:t>
            </a:r>
            <a:endParaRPr lang="en-US" sz="1400" dirty="0"/>
          </a:p>
        </p:txBody>
      </p:sp>
      <p:sp>
        <p:nvSpPr>
          <p:cNvPr id="13" name="TextBox 12"/>
          <p:cNvSpPr txBox="1"/>
          <p:nvPr/>
        </p:nvSpPr>
        <p:spPr>
          <a:xfrm>
            <a:off x="4676503" y="5769945"/>
            <a:ext cx="1554480" cy="307777"/>
          </a:xfrm>
          <a:prstGeom prst="rect">
            <a:avLst/>
          </a:prstGeom>
          <a:solidFill>
            <a:schemeClr val="bg2">
              <a:lumMod val="60000"/>
              <a:lumOff val="40000"/>
            </a:schemeClr>
          </a:solidFill>
        </p:spPr>
        <p:txBody>
          <a:bodyPr wrap="square" rtlCol="0">
            <a:spAutoFit/>
          </a:bodyPr>
          <a:lstStyle/>
          <a:p>
            <a:pPr algn="ctr" rtl="1"/>
            <a:r>
              <a:rPr lang="ar-SA" sz="1400" dirty="0"/>
              <a:t>لقاء غير متزامن</a:t>
            </a:r>
            <a:endParaRPr lang="he-IL" sz="1400" dirty="0"/>
          </a:p>
        </p:txBody>
      </p:sp>
      <p:sp>
        <p:nvSpPr>
          <p:cNvPr id="16" name="TextBox 15"/>
          <p:cNvSpPr txBox="1"/>
          <p:nvPr/>
        </p:nvSpPr>
        <p:spPr>
          <a:xfrm>
            <a:off x="1304544" y="4013403"/>
            <a:ext cx="9495858" cy="1200329"/>
          </a:xfrm>
          <a:prstGeom prst="rect">
            <a:avLst/>
          </a:prstGeom>
          <a:noFill/>
        </p:spPr>
        <p:txBody>
          <a:bodyPr wrap="square" rtlCol="0">
            <a:spAutoFit/>
          </a:bodyPr>
          <a:lstStyle/>
          <a:p>
            <a:pPr algn="ctr" rtl="1"/>
            <a:r>
              <a:rPr lang="ar-SA" sz="2400" dirty="0">
                <a:latin typeface="David" panose="020E0502060401010101" pitchFamily="34" charset="-79"/>
                <a:cs typeface="David" panose="020E0502060401010101" pitchFamily="34" charset="-79"/>
              </a:rPr>
              <a:t>يُحدد موعد اللقاءات للمساقين بنفس التوقيت، كما يتم تحديد مواعيد اللقاءات الوجاهية أو المتزامنة بالتنسيق مع المحاضرين المسؤولين عن هذه المساقات منعاً لتضارب اللقاءات المتزامنة أو الوجاهية من المساقين </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5617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أنواع التعلم عن بُعد</a:t>
            </a:r>
            <a:endParaRPr lang="en-US" dirty="0"/>
          </a:p>
        </p:txBody>
      </p:sp>
      <p:sp>
        <p:nvSpPr>
          <p:cNvPr id="3" name="Content Placeholder 2"/>
          <p:cNvSpPr>
            <a:spLocks noGrp="1"/>
          </p:cNvSpPr>
          <p:nvPr>
            <p:ph idx="1"/>
          </p:nvPr>
        </p:nvSpPr>
        <p:spPr>
          <a:xfrm>
            <a:off x="1103312" y="2052918"/>
            <a:ext cx="8946541" cy="455151"/>
          </a:xfrm>
        </p:spPr>
        <p:txBody>
          <a:bodyPr>
            <a:normAutofit fontScale="77500" lnSpcReduction="20000"/>
          </a:bodyPr>
          <a:lstStyle/>
          <a:p>
            <a:r>
              <a:rPr lang="ar-SA" sz="3600" b="1" dirty="0">
                <a:solidFill>
                  <a:srgbClr val="C00000"/>
                </a:solidFill>
              </a:rPr>
              <a:t>مساق تعلم عن بعد جزئي </a:t>
            </a:r>
            <a:r>
              <a:rPr lang="he-IL" sz="2800" dirty="0"/>
              <a:t>–</a:t>
            </a:r>
            <a:r>
              <a:rPr lang="ar-SA" sz="2800" dirty="0"/>
              <a:t> غير </a:t>
            </a:r>
            <a:r>
              <a:rPr lang="he-IL" sz="2800" dirty="0"/>
              <a:t> </a:t>
            </a:r>
            <a:r>
              <a:rPr lang="ar-SA" sz="2800" dirty="0"/>
              <a:t>مشترك مع مساق آخر في نفس الموعد</a:t>
            </a:r>
            <a:endParaRPr lang="en-US" sz="2800" dirty="0"/>
          </a:p>
        </p:txBody>
      </p:sp>
      <p:sp>
        <p:nvSpPr>
          <p:cNvPr id="11" name="TextBox 10"/>
          <p:cNvSpPr txBox="1"/>
          <p:nvPr/>
        </p:nvSpPr>
        <p:spPr>
          <a:xfrm>
            <a:off x="6860613" y="6059143"/>
            <a:ext cx="1554480" cy="307777"/>
          </a:xfrm>
          <a:prstGeom prst="rect">
            <a:avLst/>
          </a:prstGeom>
          <a:solidFill>
            <a:srgbClr val="92D050"/>
          </a:solidFill>
        </p:spPr>
        <p:txBody>
          <a:bodyPr wrap="square" rtlCol="0">
            <a:spAutoFit/>
          </a:bodyPr>
          <a:lstStyle/>
          <a:p>
            <a:pPr algn="ctr" rtl="1"/>
            <a:r>
              <a:rPr lang="ar-SA" sz="1400" dirty="0"/>
              <a:t>لقاء وجاهي او متزامن</a:t>
            </a:r>
            <a:endParaRPr lang="en-US" sz="1400" dirty="0"/>
          </a:p>
        </p:txBody>
      </p:sp>
      <p:sp>
        <p:nvSpPr>
          <p:cNvPr id="13" name="TextBox 12"/>
          <p:cNvSpPr txBox="1"/>
          <p:nvPr/>
        </p:nvSpPr>
        <p:spPr>
          <a:xfrm>
            <a:off x="4571232" y="6063951"/>
            <a:ext cx="1554480" cy="307777"/>
          </a:xfrm>
          <a:prstGeom prst="rect">
            <a:avLst/>
          </a:prstGeom>
          <a:solidFill>
            <a:schemeClr val="bg2">
              <a:lumMod val="60000"/>
              <a:lumOff val="40000"/>
            </a:schemeClr>
          </a:solidFill>
        </p:spPr>
        <p:txBody>
          <a:bodyPr wrap="square" rtlCol="0">
            <a:spAutoFit/>
          </a:bodyPr>
          <a:lstStyle/>
          <a:p>
            <a:pPr algn="ctr" rtl="1"/>
            <a:r>
              <a:rPr lang="ar-SA" sz="1400" dirty="0"/>
              <a:t>لقاء غير متزامن</a:t>
            </a:r>
            <a:endParaRPr lang="he-IL" sz="1400" dirty="0"/>
          </a:p>
        </p:txBody>
      </p:sp>
      <p:grpSp>
        <p:nvGrpSpPr>
          <p:cNvPr id="41" name="קבוצה 40">
            <a:extLst>
              <a:ext uri="{FF2B5EF4-FFF2-40B4-BE49-F238E27FC236}">
                <a16:creationId xmlns:a16="http://schemas.microsoft.com/office/drawing/2014/main" id="{7DE58466-4F87-4C2C-84F5-AD5D7B419AF1}"/>
              </a:ext>
            </a:extLst>
          </p:cNvPr>
          <p:cNvGrpSpPr/>
          <p:nvPr/>
        </p:nvGrpSpPr>
        <p:grpSpPr>
          <a:xfrm>
            <a:off x="996300" y="2468282"/>
            <a:ext cx="10080320" cy="3505001"/>
            <a:chOff x="996300" y="2492666"/>
            <a:chExt cx="10080320" cy="3505001"/>
          </a:xfrm>
        </p:grpSpPr>
        <p:graphicFrame>
          <p:nvGraphicFramePr>
            <p:cNvPr id="7" name="Diagram 6"/>
            <p:cNvGraphicFramePr/>
            <p:nvPr>
              <p:extLst>
                <p:ext uri="{D42A27DB-BD31-4B8C-83A1-F6EECF244321}">
                  <p14:modId xmlns:p14="http://schemas.microsoft.com/office/powerpoint/2010/main" val="249157494"/>
                </p:ext>
              </p:extLst>
            </p:nvPr>
          </p:nvGraphicFramePr>
          <p:xfrm>
            <a:off x="1008148" y="4786550"/>
            <a:ext cx="10058400" cy="121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0" name="קבוצה 39">
              <a:extLst>
                <a:ext uri="{FF2B5EF4-FFF2-40B4-BE49-F238E27FC236}">
                  <a16:creationId xmlns:a16="http://schemas.microsoft.com/office/drawing/2014/main" id="{0F4924D1-4106-46EE-99EB-E4D648A7B6B7}"/>
                </a:ext>
              </a:extLst>
            </p:cNvPr>
            <p:cNvGrpSpPr/>
            <p:nvPr/>
          </p:nvGrpSpPr>
          <p:grpSpPr>
            <a:xfrm>
              <a:off x="996300" y="2492666"/>
              <a:ext cx="10080320" cy="2833158"/>
              <a:chOff x="996300" y="2492666"/>
              <a:chExt cx="10080320" cy="2833158"/>
            </a:xfrm>
          </p:grpSpPr>
          <p:graphicFrame>
            <p:nvGraphicFramePr>
              <p:cNvPr id="8" name="Diagram 7"/>
              <p:cNvGraphicFramePr/>
              <p:nvPr>
                <p:extLst>
                  <p:ext uri="{D42A27DB-BD31-4B8C-83A1-F6EECF244321}">
                    <p14:modId xmlns:p14="http://schemas.microsoft.com/office/powerpoint/2010/main" val="242489314"/>
                  </p:ext>
                </p:extLst>
              </p:nvPr>
            </p:nvGraphicFramePr>
            <p:xfrm>
              <a:off x="996300" y="2492666"/>
              <a:ext cx="10058400" cy="12111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39" name="קבוצה 38">
                <a:extLst>
                  <a:ext uri="{FF2B5EF4-FFF2-40B4-BE49-F238E27FC236}">
                    <a16:creationId xmlns:a16="http://schemas.microsoft.com/office/drawing/2014/main" id="{EEF75FA3-251B-4D7B-84BC-06F85FC27A5A}"/>
                  </a:ext>
                </a:extLst>
              </p:cNvPr>
              <p:cNvGrpSpPr/>
              <p:nvPr/>
            </p:nvGrpSpPr>
            <p:grpSpPr>
              <a:xfrm>
                <a:off x="1008148" y="3540984"/>
                <a:ext cx="10068472" cy="1784840"/>
                <a:chOff x="1008148" y="3540984"/>
                <a:chExt cx="10068472" cy="1784840"/>
              </a:xfrm>
            </p:grpSpPr>
            <p:grpSp>
              <p:nvGrpSpPr>
                <p:cNvPr id="6" name="קבוצה 5">
                  <a:extLst>
                    <a:ext uri="{FF2B5EF4-FFF2-40B4-BE49-F238E27FC236}">
                      <a16:creationId xmlns:a16="http://schemas.microsoft.com/office/drawing/2014/main" id="{2999F763-B1C4-4311-A5B1-0DB6B170F9E3}"/>
                    </a:ext>
                  </a:extLst>
                </p:cNvPr>
                <p:cNvGrpSpPr/>
                <p:nvPr/>
              </p:nvGrpSpPr>
              <p:grpSpPr>
                <a:xfrm>
                  <a:off x="1008148" y="3540984"/>
                  <a:ext cx="10054471" cy="424663"/>
                  <a:chOff x="929427" y="2867447"/>
                  <a:chExt cx="10054471" cy="424663"/>
                </a:xfrm>
              </p:grpSpPr>
              <p:sp>
                <p:nvSpPr>
                  <p:cNvPr id="10" name="צורה חופשית: צורה 9">
                    <a:extLst>
                      <a:ext uri="{FF2B5EF4-FFF2-40B4-BE49-F238E27FC236}">
                        <a16:creationId xmlns:a16="http://schemas.microsoft.com/office/drawing/2014/main" id="{DA7C3FEA-CA6F-4F5C-8DE4-87FA5AF4D3C4}"/>
                      </a:ext>
                    </a:extLst>
                  </p:cNvPr>
                  <p:cNvSpPr/>
                  <p:nvPr/>
                </p:nvSpPr>
                <p:spPr>
                  <a:xfrm>
                    <a:off x="10460228"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rgbClr val="92D050"/>
                  </a:solidFill>
                  <a:ln>
                    <a:solidFill>
                      <a:schemeClr val="tx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398" tIns="73398" rIns="73398" bIns="73398" numCol="1" spcCol="1270" anchor="ctr" anchorCtr="0">
                    <a:noAutofit/>
                  </a:bodyPr>
                  <a:lstStyle/>
                  <a:p>
                    <a:pPr marL="0" lvl="0" indent="0" algn="ctr" defTabSz="711200">
                      <a:lnSpc>
                        <a:spcPct val="90000"/>
                      </a:lnSpc>
                      <a:spcBef>
                        <a:spcPct val="0"/>
                      </a:spcBef>
                      <a:spcAft>
                        <a:spcPct val="35000"/>
                      </a:spcAft>
                      <a:buNone/>
                    </a:pPr>
                    <a:r>
                      <a:rPr lang="he-IL" sz="1600" kern="1200" dirty="0"/>
                      <a:t>1</a:t>
                    </a:r>
                    <a:endParaRPr lang="en-US" sz="1600" kern="1200" dirty="0"/>
                  </a:p>
                </p:txBody>
              </p:sp>
              <p:sp>
                <p:nvSpPr>
                  <p:cNvPr id="12" name="צורה חופשית: צורה 11">
                    <a:extLst>
                      <a:ext uri="{FF2B5EF4-FFF2-40B4-BE49-F238E27FC236}">
                        <a16:creationId xmlns:a16="http://schemas.microsoft.com/office/drawing/2014/main" id="{E5287AE5-B81C-428C-A16B-9DE39F7856C5}"/>
                      </a:ext>
                    </a:extLst>
                  </p:cNvPr>
                  <p:cNvSpPr/>
                  <p:nvPr/>
                </p:nvSpPr>
                <p:spPr>
                  <a:xfrm rot="21600000">
                    <a:off x="10296842" y="3014844"/>
                    <a:ext cx="111018" cy="129870"/>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4" rIns="0" bIns="259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4" name="צורה חופשית: צורה 13">
                    <a:extLst>
                      <a:ext uri="{FF2B5EF4-FFF2-40B4-BE49-F238E27FC236}">
                        <a16:creationId xmlns:a16="http://schemas.microsoft.com/office/drawing/2014/main" id="{98F86129-F01C-4BD2-9331-DA52AE50456A}"/>
                      </a:ext>
                    </a:extLst>
                  </p:cNvPr>
                  <p:cNvSpPr/>
                  <p:nvPr/>
                </p:nvSpPr>
                <p:spPr>
                  <a:xfrm>
                    <a:off x="9727089"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rgbClr val="92D050"/>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2</a:t>
                    </a:r>
                    <a:endParaRPr lang="en-US" sz="1800" kern="1200" dirty="0"/>
                  </a:p>
                </p:txBody>
              </p:sp>
              <p:sp>
                <p:nvSpPr>
                  <p:cNvPr id="15" name="צורה חופשית: צורה 14">
                    <a:extLst>
                      <a:ext uri="{FF2B5EF4-FFF2-40B4-BE49-F238E27FC236}">
                        <a16:creationId xmlns:a16="http://schemas.microsoft.com/office/drawing/2014/main" id="{03D9D5E5-BE25-4DB0-A4F2-9BBA57A5E5EE}"/>
                      </a:ext>
                    </a:extLst>
                  </p:cNvPr>
                  <p:cNvSpPr/>
                  <p:nvPr/>
                </p:nvSpPr>
                <p:spPr>
                  <a:xfrm rot="21600000">
                    <a:off x="9563704" y="3014843"/>
                    <a:ext cx="111018" cy="129871"/>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5" rIns="0" bIns="259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6" name="צורה חופשית: צורה 15">
                    <a:extLst>
                      <a:ext uri="{FF2B5EF4-FFF2-40B4-BE49-F238E27FC236}">
                        <a16:creationId xmlns:a16="http://schemas.microsoft.com/office/drawing/2014/main" id="{A668717A-E1C5-4EF5-B0B1-8FF5C1AE2A55}"/>
                      </a:ext>
                    </a:extLst>
                  </p:cNvPr>
                  <p:cNvSpPr/>
                  <p:nvPr/>
                </p:nvSpPr>
                <p:spPr>
                  <a:xfrm>
                    <a:off x="8993951"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chemeClr val="bg2">
                      <a:lumMod val="60000"/>
                      <a:lumOff val="40000"/>
                    </a:schemeClr>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3</a:t>
                    </a:r>
                    <a:endParaRPr lang="en-US" sz="1800" kern="1200" dirty="0"/>
                  </a:p>
                </p:txBody>
              </p:sp>
              <p:sp>
                <p:nvSpPr>
                  <p:cNvPr id="17" name="צורה חופשית: צורה 16">
                    <a:extLst>
                      <a:ext uri="{FF2B5EF4-FFF2-40B4-BE49-F238E27FC236}">
                        <a16:creationId xmlns:a16="http://schemas.microsoft.com/office/drawing/2014/main" id="{156F51A2-8582-4457-B060-A260985366ED}"/>
                      </a:ext>
                    </a:extLst>
                  </p:cNvPr>
                  <p:cNvSpPr/>
                  <p:nvPr/>
                </p:nvSpPr>
                <p:spPr>
                  <a:xfrm rot="21600000">
                    <a:off x="8830565" y="3014844"/>
                    <a:ext cx="111018" cy="129870"/>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4" rIns="0" bIns="259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8" name="צורה חופשית: צורה 17">
                    <a:extLst>
                      <a:ext uri="{FF2B5EF4-FFF2-40B4-BE49-F238E27FC236}">
                        <a16:creationId xmlns:a16="http://schemas.microsoft.com/office/drawing/2014/main" id="{C44A756E-1E9E-481B-B19F-58240981466F}"/>
                      </a:ext>
                    </a:extLst>
                  </p:cNvPr>
                  <p:cNvSpPr/>
                  <p:nvPr/>
                </p:nvSpPr>
                <p:spPr>
                  <a:xfrm>
                    <a:off x="8260812"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rgbClr val="92D050"/>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4</a:t>
                    </a:r>
                    <a:endParaRPr lang="en-US" sz="1800" kern="1200" dirty="0"/>
                  </a:p>
                </p:txBody>
              </p:sp>
              <p:sp>
                <p:nvSpPr>
                  <p:cNvPr id="19" name="צורה חופשית: צורה 18">
                    <a:extLst>
                      <a:ext uri="{FF2B5EF4-FFF2-40B4-BE49-F238E27FC236}">
                        <a16:creationId xmlns:a16="http://schemas.microsoft.com/office/drawing/2014/main" id="{D6613F0A-2DA2-4F94-AE61-FBCBA403DC19}"/>
                      </a:ext>
                    </a:extLst>
                  </p:cNvPr>
                  <p:cNvSpPr/>
                  <p:nvPr/>
                </p:nvSpPr>
                <p:spPr>
                  <a:xfrm rot="21600000">
                    <a:off x="8097427" y="3014844"/>
                    <a:ext cx="111018" cy="129870"/>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4" rIns="0" bIns="259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0" name="צורה חופשית: צורה 19">
                    <a:extLst>
                      <a:ext uri="{FF2B5EF4-FFF2-40B4-BE49-F238E27FC236}">
                        <a16:creationId xmlns:a16="http://schemas.microsoft.com/office/drawing/2014/main" id="{04F1D6D0-A59C-4D85-A76C-F30454CB1396}"/>
                      </a:ext>
                    </a:extLst>
                  </p:cNvPr>
                  <p:cNvSpPr/>
                  <p:nvPr/>
                </p:nvSpPr>
                <p:spPr>
                  <a:xfrm>
                    <a:off x="7527674"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rgbClr val="92D050"/>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5</a:t>
                    </a:r>
                    <a:endParaRPr lang="en-US" sz="1800" kern="1200" dirty="0"/>
                  </a:p>
                </p:txBody>
              </p:sp>
              <p:sp>
                <p:nvSpPr>
                  <p:cNvPr id="21" name="צורה חופשית: צורה 20">
                    <a:extLst>
                      <a:ext uri="{FF2B5EF4-FFF2-40B4-BE49-F238E27FC236}">
                        <a16:creationId xmlns:a16="http://schemas.microsoft.com/office/drawing/2014/main" id="{09871332-8C14-4250-92D9-77776EB75D28}"/>
                      </a:ext>
                    </a:extLst>
                  </p:cNvPr>
                  <p:cNvSpPr/>
                  <p:nvPr/>
                </p:nvSpPr>
                <p:spPr>
                  <a:xfrm rot="21600000">
                    <a:off x="7364288" y="3014844"/>
                    <a:ext cx="111018" cy="129871"/>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4" rIns="0" bIns="2597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2" name="צורה חופשית: צורה 21">
                    <a:extLst>
                      <a:ext uri="{FF2B5EF4-FFF2-40B4-BE49-F238E27FC236}">
                        <a16:creationId xmlns:a16="http://schemas.microsoft.com/office/drawing/2014/main" id="{6024E1B7-98B6-4CED-A620-2297ABCFE886}"/>
                      </a:ext>
                    </a:extLst>
                  </p:cNvPr>
                  <p:cNvSpPr/>
                  <p:nvPr/>
                </p:nvSpPr>
                <p:spPr>
                  <a:xfrm>
                    <a:off x="6794535"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chemeClr val="bg2">
                      <a:lumMod val="60000"/>
                      <a:lumOff val="40000"/>
                    </a:schemeClr>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6</a:t>
                    </a:r>
                    <a:endParaRPr lang="en-US" sz="1800" kern="1200" dirty="0"/>
                  </a:p>
                </p:txBody>
              </p:sp>
              <p:sp>
                <p:nvSpPr>
                  <p:cNvPr id="23" name="צורה חופשית: צורה 22">
                    <a:extLst>
                      <a:ext uri="{FF2B5EF4-FFF2-40B4-BE49-F238E27FC236}">
                        <a16:creationId xmlns:a16="http://schemas.microsoft.com/office/drawing/2014/main" id="{E83C35D3-3EAC-4E0B-BFC9-9062762F56E1}"/>
                      </a:ext>
                    </a:extLst>
                  </p:cNvPr>
                  <p:cNvSpPr/>
                  <p:nvPr/>
                </p:nvSpPr>
                <p:spPr>
                  <a:xfrm rot="21600000">
                    <a:off x="6631150" y="3014844"/>
                    <a:ext cx="111018" cy="129870"/>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4" rIns="0" bIns="259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4" name="צורה חופשית: צורה 23">
                    <a:extLst>
                      <a:ext uri="{FF2B5EF4-FFF2-40B4-BE49-F238E27FC236}">
                        <a16:creationId xmlns:a16="http://schemas.microsoft.com/office/drawing/2014/main" id="{C5B71D40-49A9-4B2F-AFBB-B61B3CFE847B}"/>
                      </a:ext>
                    </a:extLst>
                  </p:cNvPr>
                  <p:cNvSpPr/>
                  <p:nvPr/>
                </p:nvSpPr>
                <p:spPr>
                  <a:xfrm>
                    <a:off x="6061397"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rgbClr val="92D050"/>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7</a:t>
                    </a:r>
                    <a:endParaRPr lang="en-US" sz="1800" kern="1200" dirty="0"/>
                  </a:p>
                </p:txBody>
              </p:sp>
              <p:sp>
                <p:nvSpPr>
                  <p:cNvPr id="25" name="צורה חופשית: צורה 24">
                    <a:extLst>
                      <a:ext uri="{FF2B5EF4-FFF2-40B4-BE49-F238E27FC236}">
                        <a16:creationId xmlns:a16="http://schemas.microsoft.com/office/drawing/2014/main" id="{8D82CCF5-5129-424A-B53F-25477965B719}"/>
                      </a:ext>
                    </a:extLst>
                  </p:cNvPr>
                  <p:cNvSpPr/>
                  <p:nvPr/>
                </p:nvSpPr>
                <p:spPr>
                  <a:xfrm rot="21600000">
                    <a:off x="5898011" y="3014843"/>
                    <a:ext cx="111018" cy="129871"/>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5" rIns="0" bIns="259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6" name="צורה חופשית: צורה 25">
                    <a:extLst>
                      <a:ext uri="{FF2B5EF4-FFF2-40B4-BE49-F238E27FC236}">
                        <a16:creationId xmlns:a16="http://schemas.microsoft.com/office/drawing/2014/main" id="{C482BEFF-0C0C-47D7-8509-4B7F03E54C53}"/>
                      </a:ext>
                    </a:extLst>
                  </p:cNvPr>
                  <p:cNvSpPr/>
                  <p:nvPr/>
                </p:nvSpPr>
                <p:spPr>
                  <a:xfrm>
                    <a:off x="5328258"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rgbClr val="92D050"/>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8</a:t>
                    </a:r>
                    <a:endParaRPr lang="en-US" sz="1800" kern="1200" dirty="0"/>
                  </a:p>
                </p:txBody>
              </p:sp>
              <p:sp>
                <p:nvSpPr>
                  <p:cNvPr id="27" name="צורה חופשית: צורה 26">
                    <a:extLst>
                      <a:ext uri="{FF2B5EF4-FFF2-40B4-BE49-F238E27FC236}">
                        <a16:creationId xmlns:a16="http://schemas.microsoft.com/office/drawing/2014/main" id="{3BCBC0BC-3232-41AA-BC20-2B7F6B18B7DA}"/>
                      </a:ext>
                    </a:extLst>
                  </p:cNvPr>
                  <p:cNvSpPr/>
                  <p:nvPr/>
                </p:nvSpPr>
                <p:spPr>
                  <a:xfrm rot="21600000">
                    <a:off x="5164873" y="3014843"/>
                    <a:ext cx="111018" cy="129871"/>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5" rIns="0" bIns="259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8" name="צורה חופשית: צורה 27">
                    <a:extLst>
                      <a:ext uri="{FF2B5EF4-FFF2-40B4-BE49-F238E27FC236}">
                        <a16:creationId xmlns:a16="http://schemas.microsoft.com/office/drawing/2014/main" id="{F48B42D2-0971-4970-89D1-AAE5373DAB0B}"/>
                      </a:ext>
                    </a:extLst>
                  </p:cNvPr>
                  <p:cNvSpPr/>
                  <p:nvPr/>
                </p:nvSpPr>
                <p:spPr>
                  <a:xfrm>
                    <a:off x="4595120"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chemeClr val="bg2">
                      <a:lumMod val="60000"/>
                      <a:lumOff val="40000"/>
                    </a:schemeClr>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9</a:t>
                    </a:r>
                    <a:endParaRPr lang="en-US" sz="1800" kern="1200" dirty="0"/>
                  </a:p>
                </p:txBody>
              </p:sp>
              <p:sp>
                <p:nvSpPr>
                  <p:cNvPr id="29" name="צורה חופשית: צורה 28">
                    <a:extLst>
                      <a:ext uri="{FF2B5EF4-FFF2-40B4-BE49-F238E27FC236}">
                        <a16:creationId xmlns:a16="http://schemas.microsoft.com/office/drawing/2014/main" id="{B5561339-88E4-44CB-85B3-7727E85543DF}"/>
                      </a:ext>
                    </a:extLst>
                  </p:cNvPr>
                  <p:cNvSpPr/>
                  <p:nvPr/>
                </p:nvSpPr>
                <p:spPr>
                  <a:xfrm rot="21600000">
                    <a:off x="4431734" y="3014844"/>
                    <a:ext cx="111018" cy="129870"/>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4" rIns="0" bIns="25973"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30" name="צורה חופשית: צורה 29">
                    <a:extLst>
                      <a:ext uri="{FF2B5EF4-FFF2-40B4-BE49-F238E27FC236}">
                        <a16:creationId xmlns:a16="http://schemas.microsoft.com/office/drawing/2014/main" id="{8228285A-A46B-42D8-AEA0-EC6335D5A39F}"/>
                      </a:ext>
                    </a:extLst>
                  </p:cNvPr>
                  <p:cNvSpPr/>
                  <p:nvPr/>
                </p:nvSpPr>
                <p:spPr>
                  <a:xfrm>
                    <a:off x="3861981"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rgbClr val="92D050"/>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10</a:t>
                    </a:r>
                    <a:endParaRPr lang="en-US" sz="1800" kern="1200" dirty="0"/>
                  </a:p>
                </p:txBody>
              </p:sp>
              <p:sp>
                <p:nvSpPr>
                  <p:cNvPr id="31" name="צורה חופשית: צורה 30">
                    <a:extLst>
                      <a:ext uri="{FF2B5EF4-FFF2-40B4-BE49-F238E27FC236}">
                        <a16:creationId xmlns:a16="http://schemas.microsoft.com/office/drawing/2014/main" id="{4764E758-E838-4C3A-9C2B-5514A6071325}"/>
                      </a:ext>
                    </a:extLst>
                  </p:cNvPr>
                  <p:cNvSpPr/>
                  <p:nvPr/>
                </p:nvSpPr>
                <p:spPr>
                  <a:xfrm rot="21600000">
                    <a:off x="3698596" y="3014844"/>
                    <a:ext cx="111018" cy="129871"/>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4" rIns="0" bIns="2597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32" name="צורה חופשית: צורה 31">
                    <a:extLst>
                      <a:ext uri="{FF2B5EF4-FFF2-40B4-BE49-F238E27FC236}">
                        <a16:creationId xmlns:a16="http://schemas.microsoft.com/office/drawing/2014/main" id="{82BB4F91-2A7C-4962-BC81-27DFC8B58046}"/>
                      </a:ext>
                    </a:extLst>
                  </p:cNvPr>
                  <p:cNvSpPr/>
                  <p:nvPr/>
                </p:nvSpPr>
                <p:spPr>
                  <a:xfrm>
                    <a:off x="3128843"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ln>
                    <a:solidFill>
                      <a:schemeClr val="tx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11</a:t>
                    </a:r>
                    <a:endParaRPr lang="en-US" sz="1800" kern="1200" dirty="0"/>
                  </a:p>
                </p:txBody>
              </p:sp>
              <p:sp>
                <p:nvSpPr>
                  <p:cNvPr id="33" name="צורה חופשית: צורה 32">
                    <a:extLst>
                      <a:ext uri="{FF2B5EF4-FFF2-40B4-BE49-F238E27FC236}">
                        <a16:creationId xmlns:a16="http://schemas.microsoft.com/office/drawing/2014/main" id="{941790DE-A082-4EDF-B68A-D8E7BA244F63}"/>
                      </a:ext>
                    </a:extLst>
                  </p:cNvPr>
                  <p:cNvSpPr/>
                  <p:nvPr/>
                </p:nvSpPr>
                <p:spPr>
                  <a:xfrm rot="21600000">
                    <a:off x="2965457" y="3014844"/>
                    <a:ext cx="111018" cy="129870"/>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4" rIns="0" bIns="259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34" name="צורה חופשית: צורה 33">
                    <a:extLst>
                      <a:ext uri="{FF2B5EF4-FFF2-40B4-BE49-F238E27FC236}">
                        <a16:creationId xmlns:a16="http://schemas.microsoft.com/office/drawing/2014/main" id="{80303268-6664-470C-B2A9-145470A4E6BB}"/>
                      </a:ext>
                    </a:extLst>
                  </p:cNvPr>
                  <p:cNvSpPr/>
                  <p:nvPr/>
                </p:nvSpPr>
                <p:spPr>
                  <a:xfrm>
                    <a:off x="2395704"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chemeClr val="bg2">
                      <a:lumMod val="60000"/>
                      <a:lumOff val="40000"/>
                    </a:schemeClr>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12</a:t>
                    </a:r>
                    <a:endParaRPr lang="en-US" sz="1800" kern="1200" dirty="0"/>
                  </a:p>
                </p:txBody>
              </p:sp>
              <p:sp>
                <p:nvSpPr>
                  <p:cNvPr id="35" name="צורה חופשית: צורה 34">
                    <a:extLst>
                      <a:ext uri="{FF2B5EF4-FFF2-40B4-BE49-F238E27FC236}">
                        <a16:creationId xmlns:a16="http://schemas.microsoft.com/office/drawing/2014/main" id="{4892DCF6-F494-488D-BFB8-CCE61E154F91}"/>
                      </a:ext>
                    </a:extLst>
                  </p:cNvPr>
                  <p:cNvSpPr/>
                  <p:nvPr/>
                </p:nvSpPr>
                <p:spPr>
                  <a:xfrm rot="21600000">
                    <a:off x="2232319" y="3014843"/>
                    <a:ext cx="111018" cy="129871"/>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5" rIns="0" bIns="259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36" name="צורה חופשית: צורה 35">
                    <a:extLst>
                      <a:ext uri="{FF2B5EF4-FFF2-40B4-BE49-F238E27FC236}">
                        <a16:creationId xmlns:a16="http://schemas.microsoft.com/office/drawing/2014/main" id="{C697E082-F5C1-4935-BF6D-F60D7046A52D}"/>
                      </a:ext>
                    </a:extLst>
                  </p:cNvPr>
                  <p:cNvSpPr/>
                  <p:nvPr/>
                </p:nvSpPr>
                <p:spPr>
                  <a:xfrm>
                    <a:off x="1662566"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ln>
                    <a:solidFill>
                      <a:schemeClr val="tx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13</a:t>
                    </a:r>
                    <a:endParaRPr lang="en-US" sz="1800" kern="1200" dirty="0"/>
                  </a:p>
                </p:txBody>
              </p:sp>
              <p:sp>
                <p:nvSpPr>
                  <p:cNvPr id="37" name="צורה חופשית: צורה 36">
                    <a:extLst>
                      <a:ext uri="{FF2B5EF4-FFF2-40B4-BE49-F238E27FC236}">
                        <a16:creationId xmlns:a16="http://schemas.microsoft.com/office/drawing/2014/main" id="{801809F5-C4EC-4273-9716-F40A005E1920}"/>
                      </a:ext>
                    </a:extLst>
                  </p:cNvPr>
                  <p:cNvSpPr/>
                  <p:nvPr/>
                </p:nvSpPr>
                <p:spPr>
                  <a:xfrm rot="21600000">
                    <a:off x="1499180" y="3014843"/>
                    <a:ext cx="111019" cy="129871"/>
                  </a:xfrm>
                  <a:custGeom>
                    <a:avLst/>
                    <a:gdLst>
                      <a:gd name="connsiteX0" fmla="*/ 0 w 111018"/>
                      <a:gd name="connsiteY0" fmla="*/ 25974 h 129870"/>
                      <a:gd name="connsiteX1" fmla="*/ 55509 w 111018"/>
                      <a:gd name="connsiteY1" fmla="*/ 25974 h 129870"/>
                      <a:gd name="connsiteX2" fmla="*/ 55509 w 111018"/>
                      <a:gd name="connsiteY2" fmla="*/ 0 h 129870"/>
                      <a:gd name="connsiteX3" fmla="*/ 111018 w 111018"/>
                      <a:gd name="connsiteY3" fmla="*/ 64935 h 129870"/>
                      <a:gd name="connsiteX4" fmla="*/ 55509 w 111018"/>
                      <a:gd name="connsiteY4" fmla="*/ 129870 h 129870"/>
                      <a:gd name="connsiteX5" fmla="*/ 55509 w 111018"/>
                      <a:gd name="connsiteY5" fmla="*/ 103896 h 129870"/>
                      <a:gd name="connsiteX6" fmla="*/ 0 w 111018"/>
                      <a:gd name="connsiteY6" fmla="*/ 103896 h 129870"/>
                      <a:gd name="connsiteX7" fmla="*/ 0 w 111018"/>
                      <a:gd name="connsiteY7" fmla="*/ 25974 h 1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8" h="129870">
                        <a:moveTo>
                          <a:pt x="111018" y="103896"/>
                        </a:moveTo>
                        <a:lnTo>
                          <a:pt x="55509" y="103896"/>
                        </a:lnTo>
                        <a:lnTo>
                          <a:pt x="55509" y="129870"/>
                        </a:lnTo>
                        <a:lnTo>
                          <a:pt x="0" y="64935"/>
                        </a:lnTo>
                        <a:lnTo>
                          <a:pt x="55509" y="0"/>
                        </a:lnTo>
                        <a:lnTo>
                          <a:pt x="55509" y="25974"/>
                        </a:lnTo>
                        <a:lnTo>
                          <a:pt x="111018" y="25974"/>
                        </a:lnTo>
                        <a:lnTo>
                          <a:pt x="111018" y="103896"/>
                        </a:lnTo>
                        <a:close/>
                      </a:path>
                    </a:pathLst>
                  </a:custGeom>
                  <a:ln>
                    <a:solidFill>
                      <a:srgbClr val="92D05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3305" tIns="25975" rIns="1" bIns="259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38" name="צורה חופשית: צורה 37">
                    <a:extLst>
                      <a:ext uri="{FF2B5EF4-FFF2-40B4-BE49-F238E27FC236}">
                        <a16:creationId xmlns:a16="http://schemas.microsoft.com/office/drawing/2014/main" id="{335EA495-F4A4-4ACA-B7B2-7EB0EABE6D22}"/>
                      </a:ext>
                    </a:extLst>
                  </p:cNvPr>
                  <p:cNvSpPr/>
                  <p:nvPr/>
                </p:nvSpPr>
                <p:spPr>
                  <a:xfrm>
                    <a:off x="929427" y="2867447"/>
                    <a:ext cx="523670" cy="424663"/>
                  </a:xfrm>
                  <a:custGeom>
                    <a:avLst/>
                    <a:gdLst>
                      <a:gd name="connsiteX0" fmla="*/ 0 w 523670"/>
                      <a:gd name="connsiteY0" fmla="*/ 42466 h 424663"/>
                      <a:gd name="connsiteX1" fmla="*/ 42466 w 523670"/>
                      <a:gd name="connsiteY1" fmla="*/ 0 h 424663"/>
                      <a:gd name="connsiteX2" fmla="*/ 481204 w 523670"/>
                      <a:gd name="connsiteY2" fmla="*/ 0 h 424663"/>
                      <a:gd name="connsiteX3" fmla="*/ 523670 w 523670"/>
                      <a:gd name="connsiteY3" fmla="*/ 42466 h 424663"/>
                      <a:gd name="connsiteX4" fmla="*/ 523670 w 523670"/>
                      <a:gd name="connsiteY4" fmla="*/ 382197 h 424663"/>
                      <a:gd name="connsiteX5" fmla="*/ 481204 w 523670"/>
                      <a:gd name="connsiteY5" fmla="*/ 424663 h 424663"/>
                      <a:gd name="connsiteX6" fmla="*/ 42466 w 523670"/>
                      <a:gd name="connsiteY6" fmla="*/ 424663 h 424663"/>
                      <a:gd name="connsiteX7" fmla="*/ 0 w 523670"/>
                      <a:gd name="connsiteY7" fmla="*/ 382197 h 424663"/>
                      <a:gd name="connsiteX8" fmla="*/ 0 w 523670"/>
                      <a:gd name="connsiteY8" fmla="*/ 42466 h 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70" h="424663">
                        <a:moveTo>
                          <a:pt x="0" y="42466"/>
                        </a:moveTo>
                        <a:cubicBezTo>
                          <a:pt x="0" y="19013"/>
                          <a:pt x="19013" y="0"/>
                          <a:pt x="42466" y="0"/>
                        </a:cubicBezTo>
                        <a:lnTo>
                          <a:pt x="481204" y="0"/>
                        </a:lnTo>
                        <a:cubicBezTo>
                          <a:pt x="504657" y="0"/>
                          <a:pt x="523670" y="19013"/>
                          <a:pt x="523670" y="42466"/>
                        </a:cubicBezTo>
                        <a:lnTo>
                          <a:pt x="523670" y="382197"/>
                        </a:lnTo>
                        <a:cubicBezTo>
                          <a:pt x="523670" y="405650"/>
                          <a:pt x="504657" y="424663"/>
                          <a:pt x="481204" y="424663"/>
                        </a:cubicBezTo>
                        <a:lnTo>
                          <a:pt x="42466" y="424663"/>
                        </a:lnTo>
                        <a:cubicBezTo>
                          <a:pt x="19013" y="424663"/>
                          <a:pt x="0" y="405650"/>
                          <a:pt x="0" y="382197"/>
                        </a:cubicBezTo>
                        <a:lnTo>
                          <a:pt x="0" y="42466"/>
                        </a:lnTo>
                        <a:close/>
                      </a:path>
                    </a:pathLst>
                  </a:custGeom>
                  <a:solidFill>
                    <a:schemeClr val="bg2">
                      <a:lumMod val="60000"/>
                      <a:lumOff val="40000"/>
                    </a:schemeClr>
                  </a:solidFill>
                  <a:ln>
                    <a:solidFill>
                      <a:schemeClr val="tx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018" tIns="81018" rIns="81018" bIns="81018" numCol="1" spcCol="1270" anchor="ctr" anchorCtr="0">
                    <a:noAutofit/>
                  </a:bodyPr>
                  <a:lstStyle/>
                  <a:p>
                    <a:pPr marL="0" lvl="0" indent="0" algn="ctr" defTabSz="800100">
                      <a:lnSpc>
                        <a:spcPct val="90000"/>
                      </a:lnSpc>
                      <a:spcBef>
                        <a:spcPct val="0"/>
                      </a:spcBef>
                      <a:spcAft>
                        <a:spcPct val="35000"/>
                      </a:spcAft>
                      <a:buNone/>
                    </a:pPr>
                    <a:r>
                      <a:rPr lang="he-IL" sz="1800" kern="1200" dirty="0"/>
                      <a:t>14</a:t>
                    </a:r>
                    <a:endParaRPr lang="en-US" sz="1800" kern="1200" dirty="0"/>
                  </a:p>
                </p:txBody>
              </p:sp>
            </p:grpSp>
            <p:graphicFrame>
              <p:nvGraphicFramePr>
                <p:cNvPr id="9" name="Diagram 8"/>
                <p:cNvGraphicFramePr/>
                <p:nvPr>
                  <p:extLst>
                    <p:ext uri="{D42A27DB-BD31-4B8C-83A1-F6EECF244321}">
                      <p14:modId xmlns:p14="http://schemas.microsoft.com/office/powerpoint/2010/main" val="582764223"/>
                    </p:ext>
                  </p:extLst>
                </p:nvPr>
              </p:nvGraphicFramePr>
              <p:xfrm>
                <a:off x="1018220" y="4114707"/>
                <a:ext cx="10058400" cy="121111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grpSp>
      </p:grpSp>
    </p:spTree>
    <p:extLst>
      <p:ext uri="{BB962C8B-B14F-4D97-AF65-F5344CB8AC3E}">
        <p14:creationId xmlns:p14="http://schemas.microsoft.com/office/powerpoint/2010/main" val="210917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أنواع العمل خلال اللقاء</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3570" y="1603533"/>
            <a:ext cx="3483939" cy="216855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0935" y="4207352"/>
            <a:ext cx="3456574" cy="230438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703" y="4301554"/>
            <a:ext cx="3242475" cy="216165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8674" y="1627483"/>
            <a:ext cx="3194504" cy="2395878"/>
          </a:xfrm>
          <a:prstGeom prst="rect">
            <a:avLst/>
          </a:prstGeom>
        </p:spPr>
      </p:pic>
      <p:sp>
        <p:nvSpPr>
          <p:cNvPr id="8" name="TextBox 7"/>
          <p:cNvSpPr txBox="1"/>
          <p:nvPr/>
        </p:nvSpPr>
        <p:spPr>
          <a:xfrm>
            <a:off x="9534851" y="1822838"/>
            <a:ext cx="1031965" cy="1754326"/>
          </a:xfrm>
          <a:prstGeom prst="rect">
            <a:avLst/>
          </a:prstGeom>
          <a:noFill/>
        </p:spPr>
        <p:txBody>
          <a:bodyPr wrap="square" rtlCol="0">
            <a:spAutoFit/>
          </a:bodyPr>
          <a:lstStyle/>
          <a:p>
            <a:pPr algn="ctr" rtl="1"/>
            <a:r>
              <a:rPr lang="ar-SA" dirty="0"/>
              <a:t>التلقين (المعلم يقف ويتكلم) </a:t>
            </a:r>
          </a:p>
          <a:p>
            <a:pPr algn="ctr" rtl="1"/>
            <a:r>
              <a:rPr lang="ar-SA" dirty="0"/>
              <a:t>ولكن مع تفعيل (خلية نحل)</a:t>
            </a:r>
            <a:endParaRPr lang="he-IL" dirty="0"/>
          </a:p>
        </p:txBody>
      </p:sp>
      <p:sp>
        <p:nvSpPr>
          <p:cNvPr id="9" name="TextBox 8"/>
          <p:cNvSpPr txBox="1"/>
          <p:nvPr/>
        </p:nvSpPr>
        <p:spPr>
          <a:xfrm>
            <a:off x="9534851" y="4821464"/>
            <a:ext cx="1091517" cy="1200329"/>
          </a:xfrm>
          <a:prstGeom prst="rect">
            <a:avLst/>
          </a:prstGeom>
          <a:noFill/>
        </p:spPr>
        <p:txBody>
          <a:bodyPr wrap="square" rtlCol="0">
            <a:spAutoFit/>
          </a:bodyPr>
          <a:lstStyle/>
          <a:p>
            <a:pPr algn="ctr" rtl="1"/>
            <a:r>
              <a:rPr lang="ar-SA" dirty="0"/>
              <a:t>مهمة جماعية تعاونية</a:t>
            </a:r>
            <a:endParaRPr lang="he-IL" dirty="0"/>
          </a:p>
          <a:p>
            <a:pPr algn="r" rtl="1"/>
            <a:endParaRPr lang="en-US" dirty="0"/>
          </a:p>
        </p:txBody>
      </p:sp>
      <p:sp>
        <p:nvSpPr>
          <p:cNvPr id="10" name="TextBox 9"/>
          <p:cNvSpPr txBox="1"/>
          <p:nvPr/>
        </p:nvSpPr>
        <p:spPr>
          <a:xfrm>
            <a:off x="4415487" y="5040920"/>
            <a:ext cx="1031185" cy="646331"/>
          </a:xfrm>
          <a:prstGeom prst="rect">
            <a:avLst/>
          </a:prstGeom>
          <a:noFill/>
        </p:spPr>
        <p:txBody>
          <a:bodyPr wrap="square" rtlCol="0">
            <a:spAutoFit/>
          </a:bodyPr>
          <a:lstStyle/>
          <a:p>
            <a:pPr algn="ctr" rtl="1"/>
            <a:r>
              <a:rPr lang="ar-SA" dirty="0"/>
              <a:t>مهمة فردية مستقلة</a:t>
            </a:r>
            <a:endParaRPr lang="en-US" dirty="0"/>
          </a:p>
        </p:txBody>
      </p:sp>
      <p:sp>
        <p:nvSpPr>
          <p:cNvPr id="11" name="TextBox 10"/>
          <p:cNvSpPr txBox="1"/>
          <p:nvPr/>
        </p:nvSpPr>
        <p:spPr>
          <a:xfrm>
            <a:off x="4415487" y="2293242"/>
            <a:ext cx="1188946" cy="923330"/>
          </a:xfrm>
          <a:prstGeom prst="rect">
            <a:avLst/>
          </a:prstGeom>
          <a:noFill/>
        </p:spPr>
        <p:txBody>
          <a:bodyPr wrap="square" rtlCol="0">
            <a:spAutoFit/>
          </a:bodyPr>
          <a:lstStyle/>
          <a:p>
            <a:pPr algn="ctr" rtl="1"/>
            <a:r>
              <a:rPr lang="ar-SA" dirty="0"/>
              <a:t>بناء المعرفة على يد الطلاب</a:t>
            </a:r>
            <a:endParaRPr lang="en-US" dirty="0"/>
          </a:p>
        </p:txBody>
      </p:sp>
    </p:spTree>
    <p:extLst>
      <p:ext uri="{BB962C8B-B14F-4D97-AF65-F5344CB8AC3E}">
        <p14:creationId xmlns:p14="http://schemas.microsoft.com/office/powerpoint/2010/main" val="381279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5068388" y="1924696"/>
            <a:ext cx="6370547" cy="335444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0990" indent="-228594"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المحاضر يصنف المواد التعليمية لمواد يتم تلقينها </a:t>
            </a:r>
            <a:r>
              <a:rPr lang="he-IL" sz="2400" dirty="0">
                <a:latin typeface="David" panose="020E0502060401010101" pitchFamily="34" charset="-79"/>
                <a:cs typeface="David" panose="020E0502060401010101" pitchFamily="34" charset="-79"/>
              </a:rPr>
              <a:t>(</a:t>
            </a:r>
            <a:r>
              <a:rPr lang="ar-SA" sz="2400" dirty="0">
                <a:latin typeface="David" panose="020E0502060401010101" pitchFamily="34" charset="-79"/>
                <a:cs typeface="David" panose="020E0502060401010101" pitchFamily="34" charset="-79"/>
              </a:rPr>
              <a:t>المعلم يقف ويتكلم</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وأخرى تفعيلية </a:t>
            </a:r>
            <a:r>
              <a:rPr lang="he-IL" sz="2400" dirty="0">
                <a:latin typeface="David" panose="020E0502060401010101" pitchFamily="34" charset="-79"/>
                <a:cs typeface="David" panose="020E0502060401010101" pitchFamily="34" charset="-79"/>
              </a:rPr>
              <a:t>(</a:t>
            </a:r>
            <a:r>
              <a:rPr lang="ar-SA" sz="2400" dirty="0">
                <a:latin typeface="David" panose="020E0502060401010101" pitchFamily="34" charset="-79"/>
                <a:cs typeface="David" panose="020E0502060401010101" pitchFamily="34" charset="-79"/>
              </a:rPr>
              <a:t>تمرن،</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إجابة على أسئلة،</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نقاشات،</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تنفيذ مهام</a:t>
            </a:r>
            <a:r>
              <a:rPr lang="he-IL" sz="2400" dirty="0">
                <a:latin typeface="David" panose="020E0502060401010101" pitchFamily="34" charset="-79"/>
                <a:cs typeface="David" panose="020E0502060401010101" pitchFamily="34" charset="-79"/>
              </a:rPr>
              <a:t>).</a:t>
            </a:r>
          </a:p>
          <a:p>
            <a:pPr marL="380990" indent="-228594"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يتم تحويل القسم الأول لفيديوهات يشرح فيها المحاضر المواد بشكل محدد ومختصر</a:t>
            </a:r>
            <a:r>
              <a:rPr lang="he-IL" sz="2400" dirty="0">
                <a:latin typeface="David" panose="020E0502060401010101" pitchFamily="34" charset="-79"/>
                <a:cs typeface="David" panose="020E0502060401010101" pitchFamily="34" charset="-79"/>
              </a:rPr>
              <a:t>.</a:t>
            </a:r>
          </a:p>
          <a:p>
            <a:pPr marL="380990" indent="-228594"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المتعلمون ملزمون بدراسة الفيديوهات قبل اللقاء الوجاهي.</a:t>
            </a:r>
            <a:endParaRPr lang="he-IL" sz="2400" dirty="0">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r>
              <a:rPr lang="ar-SA" sz="2400" dirty="0">
                <a:latin typeface="David" panose="020E0502060401010101" pitchFamily="34" charset="-79"/>
                <a:cs typeface="David" panose="020E0502060401010101" pitchFamily="34" charset="-79"/>
              </a:rPr>
              <a:t>اللقاء الوجاهي يكون فعال (خلية نحل)</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فردي أو جماعي.</a:t>
            </a:r>
            <a:endParaRPr lang="he-IL" sz="2400" dirty="0">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endParaRPr lang="he-IL" sz="2400" b="0" i="0" u="none" strike="noStrike" baseline="0"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F68B446E-C5FF-475C-A351-189EF77F4ACC}"/>
              </a:ext>
            </a:extLst>
          </p:cNvPr>
          <p:cNvPicPr>
            <a:picLocks noChangeAspect="1"/>
          </p:cNvPicPr>
          <p:nvPr/>
        </p:nvPicPr>
        <p:blipFill>
          <a:blip r:embed="rId3"/>
          <a:stretch>
            <a:fillRect/>
          </a:stretch>
        </p:blipFill>
        <p:spPr>
          <a:xfrm>
            <a:off x="121032" y="2170154"/>
            <a:ext cx="4868113" cy="2755536"/>
          </a:xfrm>
          <a:prstGeom prst="rect">
            <a:avLst/>
          </a:prstGeom>
        </p:spPr>
      </p:pic>
      <p:sp>
        <p:nvSpPr>
          <p:cNvPr id="8" name="Title 1"/>
          <p:cNvSpPr>
            <a:spLocks noGrp="1"/>
          </p:cNvSpPr>
          <p:nvPr>
            <p:ph type="title"/>
          </p:nvPr>
        </p:nvSpPr>
        <p:spPr>
          <a:xfrm>
            <a:off x="646111" y="355182"/>
            <a:ext cx="9404723" cy="995082"/>
          </a:xfrm>
        </p:spPr>
        <p:txBody>
          <a:bodyPr/>
          <a:lstStyle/>
          <a:p>
            <a:r>
              <a:rPr lang="ar-SA" dirty="0"/>
              <a:t>طرق التدريس والتعلم في اللقاء</a:t>
            </a:r>
            <a:r>
              <a:rPr lang="en-US" dirty="0"/>
              <a:t/>
            </a:r>
            <a:br>
              <a:rPr lang="en-US" dirty="0"/>
            </a:br>
            <a:r>
              <a:rPr lang="ar-SA" sz="3600" dirty="0">
                <a:solidFill>
                  <a:schemeClr val="accent1">
                    <a:lumMod val="60000"/>
                    <a:lumOff val="40000"/>
                  </a:schemeClr>
                </a:solidFill>
              </a:rPr>
              <a:t>الصف المقلوب</a:t>
            </a:r>
            <a:endParaRPr lang="en-US" sz="3600" dirty="0">
              <a:solidFill>
                <a:schemeClr val="accent1">
                  <a:lumMod val="60000"/>
                  <a:lumOff val="40000"/>
                </a:schemeClr>
              </a:solidFill>
            </a:endParaRPr>
          </a:p>
        </p:txBody>
      </p:sp>
    </p:spTree>
    <p:extLst>
      <p:ext uri="{BB962C8B-B14F-4D97-AF65-F5344CB8AC3E}">
        <p14:creationId xmlns:p14="http://schemas.microsoft.com/office/powerpoint/2010/main" val="118424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646111" y="1559683"/>
            <a:ext cx="10792823" cy="273982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0990" indent="-228594" algn="r" rtl="1">
              <a:lnSpc>
                <a:spcPct val="100000"/>
              </a:lnSpc>
              <a:spcAft>
                <a:spcPts val="0"/>
              </a:spcAft>
              <a:buClrTx/>
              <a:buSzPct val="150000"/>
              <a:buFont typeface="Arial" panose="020B0604020202020204" pitchFamily="34" charset="0"/>
              <a:buChar char="•"/>
            </a:pPr>
            <a:r>
              <a:rPr lang="ar-SA" spc="-51" dirty="0">
                <a:solidFill>
                  <a:schemeClr val="tx1"/>
                </a:solidFill>
                <a:latin typeface="David" panose="020E0502060401010101" pitchFamily="34" charset="-79"/>
                <a:cs typeface="David" panose="020E0502060401010101" pitchFamily="34" charset="-79"/>
              </a:rPr>
              <a:t>الهدف من المساق تنفيذ مهمة مبنية على مراحل بإرشاد المحاضر</a:t>
            </a:r>
            <a:r>
              <a:rPr lang="he-IL" spc="-51" dirty="0">
                <a:solidFill>
                  <a:schemeClr val="tx1"/>
                </a:solidFill>
                <a:latin typeface="David" panose="020E0502060401010101" pitchFamily="34" charset="-79"/>
                <a:cs typeface="David" panose="020E0502060401010101" pitchFamily="34" charset="-79"/>
              </a:rPr>
              <a:t>.</a:t>
            </a:r>
          </a:p>
          <a:p>
            <a:pPr marL="380990" indent="-228594" algn="r" rtl="1">
              <a:lnSpc>
                <a:spcPct val="100000"/>
              </a:lnSpc>
              <a:spcAft>
                <a:spcPts val="0"/>
              </a:spcAft>
              <a:buClrTx/>
              <a:buSzPct val="150000"/>
              <a:buFont typeface="Arial" panose="020B0604020202020204" pitchFamily="34" charset="0"/>
              <a:buChar char="•"/>
            </a:pPr>
            <a:r>
              <a:rPr lang="ar-SA" spc="-51" dirty="0">
                <a:solidFill>
                  <a:schemeClr val="tx1"/>
                </a:solidFill>
                <a:latin typeface="David" panose="020E0502060401010101" pitchFamily="34" charset="-79"/>
                <a:cs typeface="David" panose="020E0502060401010101" pitchFamily="34" charset="-79"/>
              </a:rPr>
              <a:t>المبنى- مجموعات صغيرة بإرشاد ومتابعة المرشد</a:t>
            </a:r>
            <a:endParaRPr lang="he-IL" spc="-51" dirty="0">
              <a:solidFill>
                <a:schemeClr val="tx1"/>
              </a:solidFill>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r>
              <a:rPr lang="ar-SA" spc="-51" dirty="0">
                <a:solidFill>
                  <a:schemeClr val="tx1"/>
                </a:solidFill>
                <a:latin typeface="David" panose="020E0502060401010101" pitchFamily="34" charset="-79"/>
                <a:cs typeface="David" panose="020E0502060401010101" pitchFamily="34" charset="-79"/>
              </a:rPr>
              <a:t>قناة تواصل بين المرشد والمجموعة ( واتساب) لكل مجموعة طلاب – لتمرير المهام وتداولها ومتابعتها.</a:t>
            </a:r>
            <a:endParaRPr lang="he-IL" spc="-51" dirty="0">
              <a:solidFill>
                <a:schemeClr val="tx1"/>
              </a:solidFill>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r>
              <a:rPr lang="ar-SA" spc="-51" dirty="0">
                <a:solidFill>
                  <a:schemeClr val="tx1"/>
                </a:solidFill>
                <a:latin typeface="David" panose="020E0502060401010101" pitchFamily="34" charset="-79"/>
                <a:cs typeface="David" panose="020E0502060401010101" pitchFamily="34" charset="-79"/>
              </a:rPr>
              <a:t>لقاءات تلقين قليلة للتوجيه، تركيز وشمل مع حرية المجموعة باختيار طرق التعلم.</a:t>
            </a:r>
            <a:endParaRPr lang="he-IL" spc="-51" dirty="0">
              <a:solidFill>
                <a:schemeClr val="tx1"/>
              </a:solidFill>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r>
              <a:rPr lang="ar-SA" spc="-51" dirty="0">
                <a:solidFill>
                  <a:schemeClr val="tx1"/>
                </a:solidFill>
                <a:latin typeface="David" panose="020E0502060401010101" pitchFamily="34" charset="-79"/>
                <a:cs typeface="David" panose="020E0502060401010101" pitchFamily="34" charset="-79"/>
              </a:rPr>
              <a:t>يشارك المحاضر في لقاءات " تدريب" قصيرة طوال فترة سيرورة العمل</a:t>
            </a:r>
            <a:r>
              <a:rPr lang="he-IL" spc="-51" dirty="0">
                <a:solidFill>
                  <a:schemeClr val="tx1"/>
                </a:solidFill>
                <a:latin typeface="David" panose="020E0502060401010101" pitchFamily="34" charset="-79"/>
                <a:cs typeface="David" panose="020E0502060401010101" pitchFamily="34" charset="-79"/>
              </a:rPr>
              <a:t> (</a:t>
            </a:r>
            <a:r>
              <a:rPr lang="ar-SA" spc="-51" dirty="0">
                <a:solidFill>
                  <a:schemeClr val="tx1"/>
                </a:solidFill>
                <a:latin typeface="David" panose="020E0502060401010101" pitchFamily="34" charset="-79"/>
                <a:cs typeface="David" panose="020E0502060401010101" pitchFamily="34" charset="-79"/>
              </a:rPr>
              <a:t>محاكاة،</a:t>
            </a:r>
            <a:r>
              <a:rPr lang="he-IL" spc="-51" dirty="0">
                <a:solidFill>
                  <a:schemeClr val="tx1"/>
                </a:solidFill>
                <a:latin typeface="David" panose="020E0502060401010101" pitchFamily="34" charset="-79"/>
                <a:cs typeface="David" panose="020E0502060401010101" pitchFamily="34" charset="-79"/>
              </a:rPr>
              <a:t> </a:t>
            </a:r>
            <a:r>
              <a:rPr lang="ar-SA" spc="-51" dirty="0">
                <a:solidFill>
                  <a:schemeClr val="tx1"/>
                </a:solidFill>
                <a:latin typeface="David" panose="020E0502060401010101" pitchFamily="34" charset="-79"/>
                <a:cs typeface="David" panose="020E0502060401010101" pitchFamily="34" charset="-79"/>
              </a:rPr>
              <a:t>تغذية مرتدة،</a:t>
            </a:r>
            <a:r>
              <a:rPr lang="he-IL" spc="-51" dirty="0">
                <a:solidFill>
                  <a:schemeClr val="tx1"/>
                </a:solidFill>
                <a:latin typeface="David" panose="020E0502060401010101" pitchFamily="34" charset="-79"/>
                <a:cs typeface="David" panose="020E0502060401010101" pitchFamily="34" charset="-79"/>
              </a:rPr>
              <a:t> </a:t>
            </a:r>
            <a:r>
              <a:rPr lang="ar-SA" spc="-51" dirty="0">
                <a:solidFill>
                  <a:schemeClr val="tx1"/>
                </a:solidFill>
                <a:latin typeface="David" panose="020E0502060401010101" pitchFamily="34" charset="-79"/>
                <a:cs typeface="David" panose="020E0502060401010101" pitchFamily="34" charset="-79"/>
              </a:rPr>
              <a:t>دعم بالتعامل مع قضايا تعلمية</a:t>
            </a:r>
            <a:r>
              <a:rPr lang="he-IL" spc="-51" dirty="0">
                <a:solidFill>
                  <a:schemeClr val="tx1"/>
                </a:solidFill>
                <a:latin typeface="David" panose="020E0502060401010101" pitchFamily="34" charset="-79"/>
                <a:cs typeface="David" panose="020E0502060401010101" pitchFamily="34" charset="-79"/>
              </a:rPr>
              <a:t>).</a:t>
            </a:r>
          </a:p>
          <a:p>
            <a:pPr marL="380990" indent="-228594" algn="r" rtl="1">
              <a:lnSpc>
                <a:spcPct val="100000"/>
              </a:lnSpc>
              <a:spcAft>
                <a:spcPts val="0"/>
              </a:spcAft>
              <a:buClrTx/>
              <a:buSzPct val="150000"/>
              <a:buFont typeface="Arial" panose="020B0604020202020204" pitchFamily="34" charset="0"/>
              <a:buChar char="•"/>
            </a:pPr>
            <a:r>
              <a:rPr lang="ar-SA" spc="-51" dirty="0">
                <a:solidFill>
                  <a:schemeClr val="tx1"/>
                </a:solidFill>
                <a:latin typeface="David" panose="020E0502060401010101" pitchFamily="34" charset="-79"/>
                <a:cs typeface="David" panose="020E0502060401010101" pitchFamily="34" charset="-79"/>
              </a:rPr>
              <a:t>تنتهي السيرورة بمنتوج والذي من المفضل أن يكون على شكل حَدَث/مناسبة/حفل.</a:t>
            </a:r>
            <a:r>
              <a:rPr lang="he-IL" sz="1800" dirty="0">
                <a:latin typeface="David" panose="020E0502060401010101" pitchFamily="34" charset="-79"/>
                <a:cs typeface="David" panose="020E0502060401010101" pitchFamily="34" charset="-79"/>
              </a:rPr>
              <a:t/>
            </a:r>
            <a:br>
              <a:rPr lang="he-IL" sz="1800" dirty="0">
                <a:latin typeface="David" panose="020E0502060401010101" pitchFamily="34" charset="-79"/>
                <a:cs typeface="David" panose="020E0502060401010101" pitchFamily="34" charset="-79"/>
              </a:rPr>
            </a:br>
            <a:endParaRPr lang="he-IL" sz="1800" dirty="0">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endParaRPr lang="he-IL" sz="1800" b="0" i="0" u="none" strike="noStrike" baseline="0" dirty="0">
              <a:latin typeface="David" panose="020E0502060401010101" pitchFamily="34" charset="-79"/>
              <a:cs typeface="David" panose="020E0502060401010101" pitchFamily="34" charset="-79"/>
            </a:endParaRPr>
          </a:p>
        </p:txBody>
      </p:sp>
      <p:sp>
        <p:nvSpPr>
          <p:cNvPr id="8" name="Title 1"/>
          <p:cNvSpPr>
            <a:spLocks noGrp="1"/>
          </p:cNvSpPr>
          <p:nvPr>
            <p:ph type="title"/>
          </p:nvPr>
        </p:nvSpPr>
        <p:spPr>
          <a:xfrm>
            <a:off x="646111" y="330798"/>
            <a:ext cx="9404723" cy="995082"/>
          </a:xfrm>
        </p:spPr>
        <p:txBody>
          <a:bodyPr/>
          <a:lstStyle/>
          <a:p>
            <a:r>
              <a:rPr lang="ar-SA" dirty="0"/>
              <a:t>طرق التدريس والتعلم في اللقاء</a:t>
            </a:r>
            <a:r>
              <a:rPr lang="en-US" dirty="0"/>
              <a:t/>
            </a:r>
            <a:br>
              <a:rPr lang="en-US" dirty="0"/>
            </a:br>
            <a:r>
              <a:rPr lang="en-US" sz="3600" dirty="0">
                <a:solidFill>
                  <a:schemeClr val="accent1">
                    <a:lumMod val="60000"/>
                    <a:lumOff val="40000"/>
                  </a:schemeClr>
                </a:solidFill>
              </a:rPr>
              <a:t>PBL</a:t>
            </a:r>
            <a:r>
              <a:rPr lang="he-IL" sz="3600" dirty="0">
                <a:solidFill>
                  <a:schemeClr val="accent1">
                    <a:lumMod val="60000"/>
                    <a:lumOff val="40000"/>
                  </a:schemeClr>
                </a:solidFill>
              </a:rPr>
              <a:t> – </a:t>
            </a:r>
            <a:r>
              <a:rPr lang="ar-SA" sz="3600" dirty="0">
                <a:solidFill>
                  <a:schemeClr val="accent1">
                    <a:lumMod val="60000"/>
                    <a:lumOff val="40000"/>
                  </a:schemeClr>
                </a:solidFill>
              </a:rPr>
              <a:t>التعلم المبني على المشاريع</a:t>
            </a:r>
            <a:endParaRPr lang="he-IL" dirty="0">
              <a:solidFill>
                <a:schemeClr val="accent1">
                  <a:lumMod val="60000"/>
                  <a:lumOff val="40000"/>
                </a:schemeClr>
              </a:solidFill>
            </a:endParaRPr>
          </a:p>
        </p:txBody>
      </p:sp>
      <p:pic>
        <p:nvPicPr>
          <p:cNvPr id="7" name="Picture 2">
            <a:extLst>
              <a:ext uri="{FF2B5EF4-FFF2-40B4-BE49-F238E27FC236}">
                <a16:creationId xmlns:a16="http://schemas.microsoft.com/office/drawing/2014/main" id="{97EDAF42-341E-495A-A9DE-222A4633A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84" y="4154163"/>
            <a:ext cx="2756195" cy="249494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58021DC-F1BD-40B7-94F3-8F3494A36455}"/>
              </a:ext>
            </a:extLst>
          </p:cNvPr>
          <p:cNvGrpSpPr/>
          <p:nvPr/>
        </p:nvGrpSpPr>
        <p:grpSpPr>
          <a:xfrm>
            <a:off x="3566160" y="4511302"/>
            <a:ext cx="8073037" cy="1832745"/>
            <a:chOff x="715873" y="4073552"/>
            <a:chExt cx="9275568" cy="2709332"/>
          </a:xfrm>
        </p:grpSpPr>
        <p:graphicFrame>
          <p:nvGraphicFramePr>
            <p:cNvPr id="13" name="Diagram 12">
              <a:extLst>
                <a:ext uri="{FF2B5EF4-FFF2-40B4-BE49-F238E27FC236}">
                  <a16:creationId xmlns:a16="http://schemas.microsoft.com/office/drawing/2014/main" id="{6B7565D7-769A-45A1-96E6-5ADA587B64DF}"/>
                </a:ext>
              </a:extLst>
            </p:cNvPr>
            <p:cNvGraphicFramePr/>
            <p:nvPr>
              <p:extLst>
                <p:ext uri="{D42A27DB-BD31-4B8C-83A1-F6EECF244321}">
                  <p14:modId xmlns:p14="http://schemas.microsoft.com/office/powerpoint/2010/main" val="3000133442"/>
                </p:ext>
              </p:extLst>
            </p:nvPr>
          </p:nvGraphicFramePr>
          <p:xfrm>
            <a:off x="715873" y="4073552"/>
            <a:ext cx="9275568" cy="270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9D4C7C69-06E9-4491-BE88-ACB66F58C427}"/>
                </a:ext>
              </a:extLst>
            </p:cNvPr>
            <p:cNvSpPr txBox="1"/>
            <p:nvPr/>
          </p:nvSpPr>
          <p:spPr>
            <a:xfrm>
              <a:off x="2737885" y="6332392"/>
              <a:ext cx="1489753" cy="363986"/>
            </a:xfrm>
            <a:prstGeom prst="rect">
              <a:avLst/>
            </a:prstGeom>
            <a:solidFill>
              <a:schemeClr val="accent1">
                <a:lumMod val="40000"/>
                <a:lumOff val="60000"/>
              </a:schemeClr>
            </a:solidFill>
          </p:spPr>
          <p:txBody>
            <a:bodyPr wrap="square" rtlCol="0">
              <a:spAutoFit/>
            </a:bodyPr>
            <a:lstStyle/>
            <a:p>
              <a:pPr algn="r" rtl="1"/>
              <a:r>
                <a:rPr lang="ar-SA" sz="1000" b="1" dirty="0">
                  <a:solidFill>
                    <a:schemeClr val="bg1"/>
                  </a:solidFill>
                </a:rPr>
                <a:t>تواصل مع المرشد</a:t>
              </a:r>
              <a:endParaRPr lang="en-US" sz="1000" b="1" dirty="0">
                <a:solidFill>
                  <a:schemeClr val="bg1"/>
                </a:solidFill>
              </a:endParaRPr>
            </a:p>
          </p:txBody>
        </p:sp>
        <p:sp>
          <p:nvSpPr>
            <p:cNvPr id="15" name="Arrow: Up 12">
              <a:extLst>
                <a:ext uri="{FF2B5EF4-FFF2-40B4-BE49-F238E27FC236}">
                  <a16:creationId xmlns:a16="http://schemas.microsoft.com/office/drawing/2014/main" id="{848C73EE-4B25-4F45-8823-841CE75ADCD1}"/>
                </a:ext>
              </a:extLst>
            </p:cNvPr>
            <p:cNvSpPr/>
            <p:nvPr/>
          </p:nvSpPr>
          <p:spPr>
            <a:xfrm>
              <a:off x="3220770" y="5925469"/>
              <a:ext cx="261991" cy="4069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6" name="TextBox 15">
              <a:extLst>
                <a:ext uri="{FF2B5EF4-FFF2-40B4-BE49-F238E27FC236}">
                  <a16:creationId xmlns:a16="http://schemas.microsoft.com/office/drawing/2014/main" id="{C0EA0685-9DFB-4F5E-A719-E8AD4BB67FE8}"/>
                </a:ext>
              </a:extLst>
            </p:cNvPr>
            <p:cNvSpPr txBox="1"/>
            <p:nvPr/>
          </p:nvSpPr>
          <p:spPr>
            <a:xfrm>
              <a:off x="3597493" y="4124441"/>
              <a:ext cx="1489753" cy="363986"/>
            </a:xfrm>
            <a:prstGeom prst="rect">
              <a:avLst/>
            </a:prstGeom>
            <a:solidFill>
              <a:schemeClr val="accent1">
                <a:lumMod val="40000"/>
                <a:lumOff val="60000"/>
              </a:schemeClr>
            </a:solidFill>
          </p:spPr>
          <p:txBody>
            <a:bodyPr wrap="square" rtlCol="0">
              <a:spAutoFit/>
            </a:bodyPr>
            <a:lstStyle/>
            <a:p>
              <a:pPr algn="r" rtl="1"/>
              <a:r>
                <a:rPr lang="ar-SA" sz="1000" b="1" dirty="0">
                  <a:solidFill>
                    <a:schemeClr val="bg1"/>
                  </a:solidFill>
                </a:rPr>
                <a:t>تواصل مع المرشد</a:t>
              </a:r>
              <a:endParaRPr lang="en-US" sz="1000" b="1" dirty="0">
                <a:solidFill>
                  <a:schemeClr val="bg1"/>
                </a:solidFill>
              </a:endParaRPr>
            </a:p>
          </p:txBody>
        </p:sp>
        <p:sp>
          <p:nvSpPr>
            <p:cNvPr id="17" name="Arrow: Up 15">
              <a:extLst>
                <a:ext uri="{FF2B5EF4-FFF2-40B4-BE49-F238E27FC236}">
                  <a16:creationId xmlns:a16="http://schemas.microsoft.com/office/drawing/2014/main" id="{5E418F0C-B5E8-4DE3-9BBB-5B5FF7763B6B}"/>
                </a:ext>
              </a:extLst>
            </p:cNvPr>
            <p:cNvSpPr/>
            <p:nvPr/>
          </p:nvSpPr>
          <p:spPr>
            <a:xfrm rot="10800000">
              <a:off x="4524734" y="4483227"/>
              <a:ext cx="261991" cy="4069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8" name="TextBox 17">
              <a:extLst>
                <a:ext uri="{FF2B5EF4-FFF2-40B4-BE49-F238E27FC236}">
                  <a16:creationId xmlns:a16="http://schemas.microsoft.com/office/drawing/2014/main" id="{82968404-3A3F-45AD-8F7B-EA3FA3E548F6}"/>
                </a:ext>
              </a:extLst>
            </p:cNvPr>
            <p:cNvSpPr txBox="1"/>
            <p:nvPr/>
          </p:nvSpPr>
          <p:spPr>
            <a:xfrm>
              <a:off x="6210550" y="4114165"/>
              <a:ext cx="1489753" cy="363986"/>
            </a:xfrm>
            <a:prstGeom prst="rect">
              <a:avLst/>
            </a:prstGeom>
            <a:solidFill>
              <a:schemeClr val="accent1">
                <a:lumMod val="40000"/>
                <a:lumOff val="60000"/>
              </a:schemeClr>
            </a:solidFill>
          </p:spPr>
          <p:txBody>
            <a:bodyPr wrap="square" rtlCol="0">
              <a:spAutoFit/>
            </a:bodyPr>
            <a:lstStyle/>
            <a:p>
              <a:pPr algn="r" rtl="1"/>
              <a:r>
                <a:rPr lang="ar-SA" sz="1000" b="1" dirty="0">
                  <a:solidFill>
                    <a:schemeClr val="bg1"/>
                  </a:solidFill>
                </a:rPr>
                <a:t>تواصل مع المرشد</a:t>
              </a:r>
              <a:endParaRPr lang="en-US" sz="1000" b="1" dirty="0">
                <a:solidFill>
                  <a:schemeClr val="bg1"/>
                </a:solidFill>
              </a:endParaRPr>
            </a:p>
          </p:txBody>
        </p:sp>
        <p:sp>
          <p:nvSpPr>
            <p:cNvPr id="19" name="Arrow: Up 17">
              <a:extLst>
                <a:ext uri="{FF2B5EF4-FFF2-40B4-BE49-F238E27FC236}">
                  <a16:creationId xmlns:a16="http://schemas.microsoft.com/office/drawing/2014/main" id="{6841A712-4EFD-4B4B-9259-2C8EBFA949AE}"/>
                </a:ext>
              </a:extLst>
            </p:cNvPr>
            <p:cNvSpPr/>
            <p:nvPr/>
          </p:nvSpPr>
          <p:spPr>
            <a:xfrm rot="10800000">
              <a:off x="7137792" y="4472951"/>
              <a:ext cx="261991" cy="4069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0" name="TextBox 19">
              <a:extLst>
                <a:ext uri="{FF2B5EF4-FFF2-40B4-BE49-F238E27FC236}">
                  <a16:creationId xmlns:a16="http://schemas.microsoft.com/office/drawing/2014/main" id="{EAF527D1-7ECA-412D-A803-6A16D098DF88}"/>
                </a:ext>
              </a:extLst>
            </p:cNvPr>
            <p:cNvSpPr txBox="1"/>
            <p:nvPr/>
          </p:nvSpPr>
          <p:spPr>
            <a:xfrm>
              <a:off x="5378343" y="6330068"/>
              <a:ext cx="1489753" cy="363986"/>
            </a:xfrm>
            <a:prstGeom prst="rect">
              <a:avLst/>
            </a:prstGeom>
            <a:solidFill>
              <a:schemeClr val="accent1">
                <a:lumMod val="40000"/>
                <a:lumOff val="60000"/>
              </a:schemeClr>
            </a:solidFill>
          </p:spPr>
          <p:txBody>
            <a:bodyPr wrap="square" rtlCol="0">
              <a:spAutoFit/>
            </a:bodyPr>
            <a:lstStyle/>
            <a:p>
              <a:pPr algn="r" rtl="1"/>
              <a:r>
                <a:rPr lang="ar-SA" sz="1000" b="1" dirty="0">
                  <a:solidFill>
                    <a:schemeClr val="bg1"/>
                  </a:solidFill>
                </a:rPr>
                <a:t>تواصل مع المرشد</a:t>
              </a:r>
              <a:endParaRPr lang="en-US" sz="1000" b="1" dirty="0">
                <a:solidFill>
                  <a:schemeClr val="bg1"/>
                </a:solidFill>
              </a:endParaRPr>
            </a:p>
          </p:txBody>
        </p:sp>
        <p:sp>
          <p:nvSpPr>
            <p:cNvPr id="21" name="Arrow: Up 19">
              <a:extLst>
                <a:ext uri="{FF2B5EF4-FFF2-40B4-BE49-F238E27FC236}">
                  <a16:creationId xmlns:a16="http://schemas.microsoft.com/office/drawing/2014/main" id="{E41F4001-6168-4A72-97F9-8854315DA566}"/>
                </a:ext>
              </a:extLst>
            </p:cNvPr>
            <p:cNvSpPr/>
            <p:nvPr/>
          </p:nvSpPr>
          <p:spPr>
            <a:xfrm>
              <a:off x="5861229" y="5925469"/>
              <a:ext cx="261991" cy="4069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2" name="TextBox 21">
              <a:extLst>
                <a:ext uri="{FF2B5EF4-FFF2-40B4-BE49-F238E27FC236}">
                  <a16:creationId xmlns:a16="http://schemas.microsoft.com/office/drawing/2014/main" id="{E0317787-BC38-49BC-926A-81DC123C5718}"/>
                </a:ext>
              </a:extLst>
            </p:cNvPr>
            <p:cNvSpPr txBox="1"/>
            <p:nvPr/>
          </p:nvSpPr>
          <p:spPr>
            <a:xfrm>
              <a:off x="8000822" y="6332392"/>
              <a:ext cx="1489753" cy="363986"/>
            </a:xfrm>
            <a:prstGeom prst="rect">
              <a:avLst/>
            </a:prstGeom>
            <a:solidFill>
              <a:schemeClr val="accent1">
                <a:lumMod val="40000"/>
                <a:lumOff val="60000"/>
              </a:schemeClr>
            </a:solidFill>
          </p:spPr>
          <p:txBody>
            <a:bodyPr wrap="square" rtlCol="0">
              <a:spAutoFit/>
            </a:bodyPr>
            <a:lstStyle/>
            <a:p>
              <a:pPr algn="r" rtl="1"/>
              <a:r>
                <a:rPr lang="ar-SA" sz="1000" b="1" dirty="0">
                  <a:solidFill>
                    <a:schemeClr val="bg1"/>
                  </a:solidFill>
                </a:rPr>
                <a:t>تواصل مع المرشد</a:t>
              </a:r>
              <a:endParaRPr lang="en-US" sz="1000" b="1" dirty="0">
                <a:solidFill>
                  <a:schemeClr val="bg1"/>
                </a:solidFill>
              </a:endParaRPr>
            </a:p>
          </p:txBody>
        </p:sp>
        <p:sp>
          <p:nvSpPr>
            <p:cNvPr id="23" name="Arrow: Up 21">
              <a:extLst>
                <a:ext uri="{FF2B5EF4-FFF2-40B4-BE49-F238E27FC236}">
                  <a16:creationId xmlns:a16="http://schemas.microsoft.com/office/drawing/2014/main" id="{F9885A8C-4F8F-4636-A5B8-ADC17F53F7D8}"/>
                </a:ext>
              </a:extLst>
            </p:cNvPr>
            <p:cNvSpPr/>
            <p:nvPr/>
          </p:nvSpPr>
          <p:spPr>
            <a:xfrm>
              <a:off x="8483707" y="5925469"/>
              <a:ext cx="261991" cy="4069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spTree>
    <p:extLst>
      <p:ext uri="{BB962C8B-B14F-4D97-AF65-F5344CB8AC3E}">
        <p14:creationId xmlns:p14="http://schemas.microsoft.com/office/powerpoint/2010/main" val="371768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6309360" y="1766200"/>
            <a:ext cx="5129575" cy="496117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0990" indent="-228594" algn="r" rtl="1">
              <a:lnSpc>
                <a:spcPct val="100000"/>
              </a:lnSpc>
              <a:spcAft>
                <a:spcPts val="0"/>
              </a:spcAft>
              <a:buClrTx/>
              <a:buSzPct val="150000"/>
              <a:buFont typeface="Arial" panose="020B0604020202020204" pitchFamily="34" charset="0"/>
              <a:buChar char="•"/>
            </a:pPr>
            <a:r>
              <a:rPr lang="ar-SA" sz="2800" dirty="0">
                <a:latin typeface="David" panose="020E0502060401010101" pitchFamily="34" charset="-79"/>
                <a:cs typeface="David" panose="020E0502060401010101" pitchFamily="34" charset="-79"/>
              </a:rPr>
              <a:t>تحويل التعليم في الصف للقاء متزامن فعال (جزء من اللقاءات أو كافتها)</a:t>
            </a:r>
            <a:endParaRPr lang="he-IL" sz="2800" dirty="0">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r>
              <a:rPr lang="ar-SA" sz="2800" dirty="0">
                <a:latin typeface="David" panose="020E0502060401010101" pitchFamily="34" charset="-79"/>
                <a:cs typeface="David" panose="020E0502060401010101" pitchFamily="34" charset="-79"/>
              </a:rPr>
              <a:t>لقاءات قصيرة ومركزة.</a:t>
            </a:r>
            <a:endParaRPr lang="he-IL" sz="2800" dirty="0">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r>
              <a:rPr lang="ar-SA" sz="2800" dirty="0">
                <a:latin typeface="David" panose="020E0502060401010101" pitchFamily="34" charset="-79"/>
                <a:cs typeface="David" panose="020E0502060401010101" pitchFamily="34" charset="-79"/>
              </a:rPr>
              <a:t>دمج ما بين - مقدمة وجاهية / فعاليات تفاعلية جماعية في قلب اللقاء. </a:t>
            </a:r>
            <a:endParaRPr lang="he-IL" sz="2800" dirty="0">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r>
              <a:rPr lang="ar-SA" sz="2800" dirty="0">
                <a:latin typeface="David" panose="020E0502060401010101" pitchFamily="34" charset="-79"/>
                <a:cs typeface="David" panose="020E0502060401010101" pitchFamily="34" charset="-79"/>
              </a:rPr>
              <a:t>دمج الكثير من التفاعل - تشات، اختبارات، استبيانات، قراءة ذاتية، العمل على مهام (فردياً أو بمجموعات)، وغيرها.</a:t>
            </a:r>
            <a:r>
              <a:rPr lang="he-IL" sz="2400" dirty="0">
                <a:latin typeface="Assistant-Regular"/>
              </a:rPr>
              <a:t/>
            </a:r>
            <a:br>
              <a:rPr lang="he-IL" sz="2400" dirty="0">
                <a:latin typeface="Assistant-Regular"/>
              </a:rPr>
            </a:br>
            <a:endParaRPr lang="he-IL" sz="2400" dirty="0">
              <a:latin typeface="Assistant-Regular"/>
            </a:endParaRPr>
          </a:p>
          <a:p>
            <a:pPr marL="380990" indent="-228594" algn="r" rtl="1">
              <a:lnSpc>
                <a:spcPct val="100000"/>
              </a:lnSpc>
              <a:spcAft>
                <a:spcPts val="0"/>
              </a:spcAft>
              <a:buClrTx/>
              <a:buSzPct val="150000"/>
              <a:buFont typeface="Arial" panose="020B0604020202020204" pitchFamily="34" charset="0"/>
              <a:buChar char="•"/>
            </a:pPr>
            <a:endParaRPr lang="he-IL" sz="2400" b="0" i="0" u="none" strike="noStrike" baseline="0" dirty="0">
              <a:latin typeface="Assistant-Regular"/>
            </a:endParaRPr>
          </a:p>
        </p:txBody>
      </p:sp>
      <p:sp>
        <p:nvSpPr>
          <p:cNvPr id="8" name="Title 1"/>
          <p:cNvSpPr>
            <a:spLocks noGrp="1"/>
          </p:cNvSpPr>
          <p:nvPr>
            <p:ph type="title"/>
          </p:nvPr>
        </p:nvSpPr>
        <p:spPr>
          <a:xfrm>
            <a:off x="646111" y="330798"/>
            <a:ext cx="9404723" cy="995082"/>
          </a:xfrm>
        </p:spPr>
        <p:txBody>
          <a:bodyPr/>
          <a:lstStyle/>
          <a:p>
            <a:r>
              <a:rPr lang="ar-SA" dirty="0"/>
              <a:t>طرق التدريس والتعلم في اللقاء</a:t>
            </a:r>
            <a:r>
              <a:rPr lang="en-US" dirty="0"/>
              <a:t/>
            </a:r>
            <a:br>
              <a:rPr lang="en-US" dirty="0"/>
            </a:br>
            <a:r>
              <a:rPr lang="ar-SA" sz="3600" dirty="0">
                <a:solidFill>
                  <a:schemeClr val="accent1">
                    <a:lumMod val="60000"/>
                    <a:lumOff val="40000"/>
                  </a:schemeClr>
                </a:solidFill>
              </a:rPr>
              <a:t>لقاء زوم في أفضل حالاته</a:t>
            </a:r>
            <a:r>
              <a:rPr lang="he-IL" sz="3600" dirty="0">
                <a:solidFill>
                  <a:schemeClr val="accent1">
                    <a:lumMod val="60000"/>
                    <a:lumOff val="40000"/>
                  </a:schemeClr>
                </a:solidFill>
              </a:rPr>
              <a:t> – </a:t>
            </a:r>
            <a:r>
              <a:rPr lang="ar-SA" sz="3600" dirty="0">
                <a:solidFill>
                  <a:schemeClr val="accent1">
                    <a:lumMod val="60000"/>
                    <a:lumOff val="40000"/>
                  </a:schemeClr>
                </a:solidFill>
              </a:rPr>
              <a:t>تقسيم زمني للسيرورة</a:t>
            </a:r>
            <a:endParaRPr lang="he-IL" sz="3600" dirty="0">
              <a:solidFill>
                <a:schemeClr val="accent1">
                  <a:lumMod val="60000"/>
                  <a:lumOff val="40000"/>
                </a:schemeClr>
              </a:solidFill>
            </a:endParaRPr>
          </a:p>
        </p:txBody>
      </p:sp>
      <p:grpSp>
        <p:nvGrpSpPr>
          <p:cNvPr id="2" name="Group 1"/>
          <p:cNvGrpSpPr/>
          <p:nvPr/>
        </p:nvGrpSpPr>
        <p:grpSpPr>
          <a:xfrm>
            <a:off x="197825" y="2312128"/>
            <a:ext cx="5941716" cy="4170894"/>
            <a:chOff x="694215" y="1565433"/>
            <a:chExt cx="6814620" cy="4747770"/>
          </a:xfrm>
        </p:grpSpPr>
        <p:graphicFrame>
          <p:nvGraphicFramePr>
            <p:cNvPr id="7" name="Diagram 6">
              <a:extLst>
                <a:ext uri="{FF2B5EF4-FFF2-40B4-BE49-F238E27FC236}">
                  <a16:creationId xmlns:a16="http://schemas.microsoft.com/office/drawing/2014/main" id="{42943460-BD4D-438A-911C-E22E2EBCC002}"/>
                </a:ext>
              </a:extLst>
            </p:cNvPr>
            <p:cNvGraphicFramePr/>
            <p:nvPr>
              <p:extLst>
                <p:ext uri="{D42A27DB-BD31-4B8C-83A1-F6EECF244321}">
                  <p14:modId xmlns:p14="http://schemas.microsoft.com/office/powerpoint/2010/main" val="3036028069"/>
                </p:ext>
              </p:extLst>
            </p:nvPr>
          </p:nvGraphicFramePr>
          <p:xfrm>
            <a:off x="694215" y="1993462"/>
            <a:ext cx="6814620" cy="4319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53CF3677-A27C-4B9F-8ABE-5D9123B8A9F5}"/>
                </a:ext>
              </a:extLst>
            </p:cNvPr>
            <p:cNvGrpSpPr/>
            <p:nvPr/>
          </p:nvGrpSpPr>
          <p:grpSpPr>
            <a:xfrm>
              <a:off x="1206793" y="1565433"/>
              <a:ext cx="2156262" cy="1006855"/>
              <a:chOff x="689285" y="2205905"/>
              <a:chExt cx="2156262" cy="1006855"/>
            </a:xfrm>
          </p:grpSpPr>
          <p:sp>
            <p:nvSpPr>
              <p:cNvPr id="13" name="Rectangle: Rounded Corners 18">
                <a:extLst>
                  <a:ext uri="{FF2B5EF4-FFF2-40B4-BE49-F238E27FC236}">
                    <a16:creationId xmlns:a16="http://schemas.microsoft.com/office/drawing/2014/main" id="{5329961F-5539-4854-91F9-A6152B4007BE}"/>
                  </a:ext>
                </a:extLst>
              </p:cNvPr>
              <p:cNvSpPr/>
              <p:nvPr/>
            </p:nvSpPr>
            <p:spPr>
              <a:xfrm>
                <a:off x="689285" y="2205905"/>
                <a:ext cx="2156262" cy="100685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34E51F9B-7DC3-4D24-9B53-A86CD97EAC7F}"/>
                  </a:ext>
                </a:extLst>
              </p:cNvPr>
              <p:cNvSpPr txBox="1"/>
              <p:nvPr/>
            </p:nvSpPr>
            <p:spPr>
              <a:xfrm>
                <a:off x="718775" y="2235395"/>
                <a:ext cx="2097282" cy="9478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SA" sz="2400" dirty="0"/>
                  <a:t>درس وجاهي</a:t>
                </a:r>
                <a:endParaRPr lang="en-US" sz="2400" kern="1200" dirty="0"/>
              </a:p>
            </p:txBody>
          </p:sp>
        </p:grpSp>
        <p:sp>
          <p:nvSpPr>
            <p:cNvPr id="15" name="Arrow: Down 15">
              <a:extLst>
                <a:ext uri="{FF2B5EF4-FFF2-40B4-BE49-F238E27FC236}">
                  <a16:creationId xmlns:a16="http://schemas.microsoft.com/office/drawing/2014/main" id="{703E5832-A8DE-4683-9E4C-D2D83325141A}"/>
                </a:ext>
              </a:extLst>
            </p:cNvPr>
            <p:cNvSpPr/>
            <p:nvPr/>
          </p:nvSpPr>
          <p:spPr>
            <a:xfrm flipH="1">
              <a:off x="2136368" y="2577187"/>
              <a:ext cx="297501" cy="977034"/>
            </a:xfrm>
            <a:prstGeom prst="downArrow">
              <a:avLst>
                <a:gd name="adj1" fmla="val 48955"/>
                <a:gd name="adj2" fmla="val 7200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4342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6EC8A5-F20E-4EC8-9912-7E3F3121844C}"/>
              </a:ext>
            </a:extLst>
          </p:cNvPr>
          <p:cNvSpPr txBox="1">
            <a:spLocks/>
          </p:cNvSpPr>
          <p:nvPr/>
        </p:nvSpPr>
        <p:spPr>
          <a:xfrm>
            <a:off x="8316884" y="4124521"/>
            <a:ext cx="3516907" cy="199586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rtl="1">
              <a:lnSpc>
                <a:spcPct val="100000"/>
              </a:lnSpc>
            </a:pPr>
            <a:r>
              <a:rPr lang="ar-SA" sz="2400" b="1" dirty="0">
                <a:solidFill>
                  <a:srgbClr val="92D050"/>
                </a:solidFill>
                <a:latin typeface="David" panose="020E0502060401010101" pitchFamily="34" charset="-79"/>
                <a:cs typeface="David" panose="020E0502060401010101" pitchFamily="34" charset="-79"/>
              </a:rPr>
              <a:t>التعلم الاجتماعي في </a:t>
            </a:r>
            <a:r>
              <a:rPr lang="ar-SA" sz="2400" b="1" dirty="0" err="1">
                <a:solidFill>
                  <a:srgbClr val="92D050"/>
                </a:solidFill>
                <a:latin typeface="David" panose="020E0502060401010101" pitchFamily="34" charset="-79"/>
                <a:cs typeface="David" panose="020E0502060401010101" pitchFamily="34" charset="-79"/>
              </a:rPr>
              <a:t>الواتساب</a:t>
            </a:r>
            <a:r>
              <a:rPr lang="he-IL" sz="2400" b="1" dirty="0">
                <a:solidFill>
                  <a:srgbClr val="92D050"/>
                </a:solidFill>
                <a:latin typeface="David" panose="020E0502060401010101" pitchFamily="34" charset="-79"/>
                <a:cs typeface="David" panose="020E0502060401010101" pitchFamily="34" charset="-79"/>
              </a:rPr>
              <a:t>:</a:t>
            </a: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ar-SA" sz="2400" dirty="0">
                <a:latin typeface="David" panose="020E0502060401010101" pitchFamily="34" charset="-79"/>
                <a:cs typeface="David" panose="020E0502060401010101" pitchFamily="34" charset="-79"/>
              </a:rPr>
              <a:t>مجموعات تعلم بمرافقة مرشد والتي تتشكل لهدف محدد</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دمج</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مضامين رقمية،</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لقاءات مع المرشد،</a:t>
            </a:r>
            <a:r>
              <a:rPr lang="he-IL" sz="2400" dirty="0">
                <a:latin typeface="David" panose="020E0502060401010101" pitchFamily="34" charset="-79"/>
                <a:cs typeface="David" panose="020E0502060401010101" pitchFamily="34" charset="-79"/>
              </a:rPr>
              <a:t> </a:t>
            </a:r>
            <a:r>
              <a:rPr lang="ar-SA" sz="2400" dirty="0">
                <a:latin typeface="David" panose="020E0502060401010101" pitchFamily="34" charset="-79"/>
                <a:cs typeface="David" panose="020E0502060401010101" pitchFamily="34" charset="-79"/>
              </a:rPr>
              <a:t>وتعلم اجتماعي فعال في شبكة اجتماعية</a:t>
            </a:r>
            <a:r>
              <a:rPr lang="he-IL" sz="2400" dirty="0">
                <a:latin typeface="David" panose="020E0502060401010101" pitchFamily="34" charset="-79"/>
                <a:cs typeface="David" panose="020E0502060401010101" pitchFamily="34" charset="-79"/>
              </a:rPr>
              <a:t>.</a:t>
            </a:r>
            <a:br>
              <a:rPr lang="he-IL" sz="2400" dirty="0">
                <a:latin typeface="David" panose="020E0502060401010101" pitchFamily="34" charset="-79"/>
                <a:cs typeface="David" panose="020E0502060401010101" pitchFamily="34" charset="-79"/>
              </a:rPr>
            </a:br>
            <a:endParaRPr lang="he-IL" sz="2400" dirty="0">
              <a:latin typeface="David" panose="020E0502060401010101" pitchFamily="34" charset="-79"/>
              <a:cs typeface="David" panose="020E0502060401010101" pitchFamily="34" charset="-79"/>
            </a:endParaRPr>
          </a:p>
          <a:p>
            <a:pPr marL="380990" indent="-228594" algn="r" rtl="1">
              <a:lnSpc>
                <a:spcPct val="100000"/>
              </a:lnSpc>
              <a:spcAft>
                <a:spcPts val="0"/>
              </a:spcAft>
              <a:buClrTx/>
              <a:buSzPct val="150000"/>
              <a:buFont typeface="Arial" panose="020B0604020202020204" pitchFamily="34" charset="0"/>
              <a:buChar char="•"/>
            </a:pPr>
            <a:endParaRPr lang="he-IL" sz="2400" b="0" i="0" u="none" strike="noStrike" baseline="0" dirty="0">
              <a:latin typeface="David" panose="020E0502060401010101" pitchFamily="34" charset="-79"/>
              <a:cs typeface="David" panose="020E0502060401010101" pitchFamily="34" charset="-79"/>
            </a:endParaRPr>
          </a:p>
        </p:txBody>
      </p:sp>
      <p:sp>
        <p:nvSpPr>
          <p:cNvPr id="8" name="Title 1"/>
          <p:cNvSpPr>
            <a:spLocks noGrp="1"/>
          </p:cNvSpPr>
          <p:nvPr>
            <p:ph type="title"/>
          </p:nvPr>
        </p:nvSpPr>
        <p:spPr>
          <a:xfrm>
            <a:off x="622361" y="346698"/>
            <a:ext cx="9404723" cy="995082"/>
          </a:xfrm>
        </p:spPr>
        <p:txBody>
          <a:bodyPr/>
          <a:lstStyle/>
          <a:p>
            <a:r>
              <a:rPr lang="ar-SA" dirty="0"/>
              <a:t>طرق التدريس والتعلم في اللقاء</a:t>
            </a:r>
            <a:r>
              <a:rPr lang="en-US" dirty="0"/>
              <a:t/>
            </a:r>
            <a:br>
              <a:rPr lang="en-US" dirty="0"/>
            </a:br>
            <a:r>
              <a:rPr lang="ar-SA" sz="3600" dirty="0">
                <a:solidFill>
                  <a:schemeClr val="accent1">
                    <a:lumMod val="60000"/>
                    <a:lumOff val="40000"/>
                  </a:schemeClr>
                </a:solidFill>
              </a:rPr>
              <a:t>بناء المعرفة عن طريق استخدام تطبيق </a:t>
            </a:r>
            <a:r>
              <a:rPr lang="ar-SA" sz="3600" dirty="0" err="1">
                <a:solidFill>
                  <a:schemeClr val="accent1">
                    <a:lumMod val="60000"/>
                    <a:lumOff val="40000"/>
                  </a:schemeClr>
                </a:solidFill>
              </a:rPr>
              <a:t>الواتساب</a:t>
            </a:r>
            <a:endParaRPr lang="he-IL" sz="3600" dirty="0">
              <a:solidFill>
                <a:schemeClr val="accent1">
                  <a:lumMod val="60000"/>
                  <a:lumOff val="40000"/>
                </a:schemeClr>
              </a:solidFill>
            </a:endParaRPr>
          </a:p>
        </p:txBody>
      </p:sp>
      <p:sp>
        <p:nvSpPr>
          <p:cNvPr id="2" name="TextBox 1"/>
          <p:cNvSpPr txBox="1"/>
          <p:nvPr/>
        </p:nvSpPr>
        <p:spPr>
          <a:xfrm>
            <a:off x="135866" y="3248725"/>
            <a:ext cx="3409406" cy="3046988"/>
          </a:xfrm>
          <a:prstGeom prst="rect">
            <a:avLst/>
          </a:prstGeom>
          <a:noFill/>
        </p:spPr>
        <p:txBody>
          <a:bodyPr wrap="square" rtlCol="0">
            <a:spAutoFit/>
          </a:bodyPr>
          <a:lstStyle/>
          <a:p>
            <a:pPr algn="r" rtl="1"/>
            <a:r>
              <a:rPr lang="ar-SA" sz="2400" b="1" dirty="0">
                <a:solidFill>
                  <a:srgbClr val="92D050"/>
                </a:solidFill>
                <a:latin typeface="David" panose="020E0502060401010101" pitchFamily="34" charset="-79"/>
                <a:cs typeface="David" panose="020E0502060401010101" pitchFamily="34" charset="-79"/>
              </a:rPr>
              <a:t>ما هو المكسب من هذا</a:t>
            </a:r>
            <a:r>
              <a:rPr lang="he-IL" sz="2400" b="1" dirty="0">
                <a:solidFill>
                  <a:srgbClr val="92D050"/>
                </a:solidFill>
                <a:latin typeface="David" panose="020E0502060401010101" pitchFamily="34" charset="-79"/>
                <a:cs typeface="David" panose="020E0502060401010101" pitchFamily="34" charset="-79"/>
              </a:rPr>
              <a:t>?</a:t>
            </a:r>
          </a:p>
          <a:p>
            <a:pPr marL="285750" indent="-28575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تعلم اجتماعي - عاطفي</a:t>
            </a:r>
            <a:endParaRPr lang="he-IL" sz="2400" dirty="0">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تطوير العمل بمجموعات</a:t>
            </a:r>
            <a:endParaRPr lang="he-IL" sz="2400" dirty="0">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تقليص التلقين </a:t>
            </a:r>
            <a:endParaRPr lang="he-IL" sz="2400" dirty="0">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زيادة مشاركة المتعلم</a:t>
            </a:r>
          </a:p>
          <a:p>
            <a:pPr marL="285750" indent="-285750" algn="r" rtl="1">
              <a:buFont typeface="Arial" panose="020B0604020202020204" pitchFamily="34" charset="0"/>
              <a:buChar char="•"/>
            </a:pPr>
            <a:r>
              <a:rPr lang="ar-SA" sz="2400" dirty="0">
                <a:latin typeface="David" panose="020E0502060401010101" pitchFamily="34" charset="-79"/>
                <a:cs typeface="David" panose="020E0502060401010101" pitchFamily="34" charset="-79"/>
              </a:rPr>
              <a:t>سرعة في الرد والإجابة</a:t>
            </a:r>
            <a:endParaRPr lang="he-IL" sz="2400" dirty="0">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pPr>
            <a:r>
              <a:rPr lang="ar-SA" sz="2400" dirty="0">
                <a:latin typeface="David" panose="020E0502060401010101" pitchFamily="34" charset="-79"/>
              </a:rPr>
              <a:t>استخدام موسع بطريقة التذكير والتنبيه (</a:t>
            </a:r>
            <a:r>
              <a:rPr lang="en-US" sz="2400" dirty="0">
                <a:latin typeface="David" panose="020E0502060401010101" pitchFamily="34" charset="-79"/>
              </a:rPr>
              <a:t>Nudge</a:t>
            </a:r>
            <a:r>
              <a:rPr lang="ar-SA" sz="2400" dirty="0">
                <a:latin typeface="David" panose="020E0502060401010101" pitchFamily="34" charset="-79"/>
              </a:rPr>
              <a:t> – وكزة)</a:t>
            </a:r>
            <a:endParaRPr lang="he-IL" sz="2400" dirty="0">
              <a:latin typeface="David" panose="020E0502060401010101" pitchFamily="34" charset="-79"/>
              <a:cs typeface="David" panose="020E0502060401010101" pitchFamily="34" charset="-79"/>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3263" y="4772219"/>
            <a:ext cx="1219200" cy="1219200"/>
          </a:xfrm>
          <a:prstGeom prst="rect">
            <a:avLst/>
          </a:prstGeom>
        </p:spPr>
      </p:pic>
      <p:pic>
        <p:nvPicPr>
          <p:cNvPr id="10" name="Picture 9"/>
          <p:cNvPicPr/>
          <p:nvPr/>
        </p:nvPicPr>
        <p:blipFill rotWithShape="1">
          <a:blip r:embed="rId5"/>
          <a:srcRect l="24038" t="14538" r="25000" b="34436"/>
          <a:stretch/>
        </p:blipFill>
        <p:spPr bwMode="auto">
          <a:xfrm>
            <a:off x="3928380" y="1763165"/>
            <a:ext cx="4248967" cy="2361356"/>
          </a:xfrm>
          <a:prstGeom prst="rect">
            <a:avLst/>
          </a:prstGeom>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21638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947</TotalTime>
  <Words>1338</Words>
  <Application>Microsoft Office PowerPoint</Application>
  <PresentationFormat>Widescreen</PresentationFormat>
  <Paragraphs>285</Paragraphs>
  <Slides>18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Assistant</vt:lpstr>
      <vt:lpstr>Assistant-Regular</vt:lpstr>
      <vt:lpstr>Calibri</vt:lpstr>
      <vt:lpstr>Century Gothic</vt:lpstr>
      <vt:lpstr>David</vt:lpstr>
      <vt:lpstr>Impact</vt:lpstr>
      <vt:lpstr>Secular One</vt:lpstr>
      <vt:lpstr>Wingdings 3</vt:lpstr>
      <vt:lpstr>Ion</vt:lpstr>
      <vt:lpstr> التعلم الرقمي (2021/2022) استعداد وتحويل خطط المساقات</vt:lpstr>
      <vt:lpstr>أنواع التعلم عن بُعد</vt:lpstr>
      <vt:lpstr>أنواع التعلم عن بُعد</vt:lpstr>
      <vt:lpstr>أنواع التعلم عن بُعد</vt:lpstr>
      <vt:lpstr>أنواع العمل خلال اللقاء</vt:lpstr>
      <vt:lpstr>طرق التدريس والتعلم في اللقاء الصف المقلوب</vt:lpstr>
      <vt:lpstr>طرق التدريس والتعلم في اللقاء PBL – التعلم المبني على المشاريع</vt:lpstr>
      <vt:lpstr>طرق التدريس والتعلم في اللقاء لقاء زوم في أفضل حالاته – تقسيم زمني للسيرورة</vt:lpstr>
      <vt:lpstr>طرق التدريس والتعلم في اللقاء بناء المعرفة عن طريق استخدام تطبيق الواتساب</vt:lpstr>
      <vt:lpstr>طرق التدريس والتعلم في اللقاء بناء المعرفة عن طريق توثيق وتحليل فيديوهات - Selfie </vt:lpstr>
      <vt:lpstr>طرق التدريس والتعلم في اللقاء بناء المعرفة باستخدام موارد رقمية متنوعة</vt:lpstr>
      <vt:lpstr>طرق التدريس والتعلم في اللقاء نرى العالم</vt:lpstr>
      <vt:lpstr>طرق التدريس والتعلم في اللقاء MOOC مُدمج</vt:lpstr>
      <vt:lpstr>طرق التدريس والتعلم في اللقاء Playlist  بيئة تعلم رقمية</vt:lpstr>
      <vt:lpstr>طرق التدريس والتعلم في اللقاء مجتمعات تعلم</vt:lpstr>
      <vt:lpstr>طرق التدريس والتعلم في اللقاء User Generated Content – التعلم المبني على إنتاجات الطلاب</vt:lpstr>
      <vt:lpstr>دمج أدوات رقمية</vt:lpstr>
      <vt:lpstr>مجمعات إثراء – صور وغيرها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למידה דיגיטלית תשפ"ב היערכות והמרת סילבוסים</dc:title>
  <dc:creator>D. Nimer Bayaah</dc:creator>
  <cp:lastModifiedBy>ict user</cp:lastModifiedBy>
  <cp:revision>94</cp:revision>
  <dcterms:created xsi:type="dcterms:W3CDTF">2021-08-02T05:33:53Z</dcterms:created>
  <dcterms:modified xsi:type="dcterms:W3CDTF">2023-10-15T06:51:21Z</dcterms:modified>
</cp:coreProperties>
</file>